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Londrina Solid Regular" panose="020B0604020202020204" charset="0"/>
      <p:regular r:id="rId26"/>
    </p:embeddedFont>
    <p:embeddedFont>
      <p:font typeface="Marykate"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maputri0@gmail.com" initials="e" lastIdx="1" clrIdx="0">
    <p:extLst>
      <p:ext uri="{19B8F6BF-5375-455C-9EA6-DF929625EA0E}">
        <p15:presenceInfo xmlns:p15="http://schemas.microsoft.com/office/powerpoint/2012/main" userId="68335e8ec26acd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sv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image" Target="../media/image13.png"/><Relationship Id="rId20" Type="http://schemas.openxmlformats.org/officeDocument/2006/relationships/image" Target="../media/image16.png"/><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2.svg"/><Relationship Id="rId10" Type="http://schemas.openxmlformats.org/officeDocument/2006/relationships/image" Target="../media/image7.png"/><Relationship Id="rId19" Type="http://schemas.openxmlformats.org/officeDocument/2006/relationships/audio" Target="../media/audio1.wav"/><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7.svg"/><Relationship Id="rId18" Type="http://schemas.openxmlformats.org/officeDocument/2006/relationships/audio" Target="../media/audio1.wav"/><Relationship Id="rId3" Type="http://schemas.openxmlformats.org/officeDocument/2006/relationships/slideLayout" Target="../slideLayouts/slideLayout7.xml"/><Relationship Id="rId7" Type="http://schemas.openxmlformats.org/officeDocument/2006/relationships/image" Target="../media/image80.svg"/><Relationship Id="rId12" Type="http://schemas.openxmlformats.org/officeDocument/2006/relationships/image" Target="../media/image106.png"/><Relationship Id="rId17" Type="http://schemas.openxmlformats.org/officeDocument/2006/relationships/image" Target="../media/image32.svg"/><Relationship Id="rId2" Type="http://schemas.openxmlformats.org/officeDocument/2006/relationships/audio" Target="../media/media1.mp3"/><Relationship Id="rId16" Type="http://schemas.openxmlformats.org/officeDocument/2006/relationships/image" Target="../media/image31.png"/><Relationship Id="rId20" Type="http://schemas.openxmlformats.org/officeDocument/2006/relationships/image" Target="../media/image16.png"/><Relationship Id="rId1" Type="http://schemas.microsoft.com/office/2007/relationships/media" Target="../media/media1.mp3"/><Relationship Id="rId6" Type="http://schemas.openxmlformats.org/officeDocument/2006/relationships/image" Target="../media/image79.png"/><Relationship Id="rId11" Type="http://schemas.openxmlformats.org/officeDocument/2006/relationships/image" Target="../media/image63.svg"/><Relationship Id="rId5" Type="http://schemas.openxmlformats.org/officeDocument/2006/relationships/image" Target="../media/image103.svg"/><Relationship Id="rId15" Type="http://schemas.openxmlformats.org/officeDocument/2006/relationships/image" Target="../media/image48.svg"/><Relationship Id="rId10" Type="http://schemas.openxmlformats.org/officeDocument/2006/relationships/image" Target="../media/image62.png"/><Relationship Id="rId19" Type="http://schemas.openxmlformats.org/officeDocument/2006/relationships/slide" Target="slide2.xml"/><Relationship Id="rId4" Type="http://schemas.openxmlformats.org/officeDocument/2006/relationships/image" Target="../media/image102.png"/><Relationship Id="rId9" Type="http://schemas.openxmlformats.org/officeDocument/2006/relationships/image" Target="../media/image105.svg"/><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18" Type="http://schemas.openxmlformats.org/officeDocument/2006/relationships/image" Target="../media/image122.png"/><Relationship Id="rId26" Type="http://schemas.openxmlformats.org/officeDocument/2006/relationships/image" Target="../media/image16.png"/><Relationship Id="rId3" Type="http://schemas.openxmlformats.org/officeDocument/2006/relationships/slideLayout" Target="../slideLayouts/slideLayout7.xml"/><Relationship Id="rId21" Type="http://schemas.openxmlformats.org/officeDocument/2006/relationships/image" Target="../media/image48.sv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5" Type="http://schemas.openxmlformats.org/officeDocument/2006/relationships/slide" Target="slide2.xml"/><Relationship Id="rId2" Type="http://schemas.openxmlformats.org/officeDocument/2006/relationships/audio" Target="../media/media1.mp3"/><Relationship Id="rId16" Type="http://schemas.openxmlformats.org/officeDocument/2006/relationships/image" Target="../media/image120.png"/><Relationship Id="rId20" Type="http://schemas.openxmlformats.org/officeDocument/2006/relationships/image" Target="../media/image47.png"/><Relationship Id="rId1" Type="http://schemas.microsoft.com/office/2007/relationships/media" Target="../media/media1.mp3"/><Relationship Id="rId6" Type="http://schemas.openxmlformats.org/officeDocument/2006/relationships/image" Target="../media/image110.png"/><Relationship Id="rId11" Type="http://schemas.openxmlformats.org/officeDocument/2006/relationships/image" Target="../media/image115.svg"/><Relationship Id="rId24" Type="http://schemas.openxmlformats.org/officeDocument/2006/relationships/audio" Target="../media/audio1.wav"/><Relationship Id="rId5" Type="http://schemas.openxmlformats.org/officeDocument/2006/relationships/image" Target="../media/image109.svg"/><Relationship Id="rId15" Type="http://schemas.openxmlformats.org/officeDocument/2006/relationships/image" Target="../media/image119.svg"/><Relationship Id="rId23" Type="http://schemas.openxmlformats.org/officeDocument/2006/relationships/image" Target="../media/image32.svg"/><Relationship Id="rId10" Type="http://schemas.openxmlformats.org/officeDocument/2006/relationships/image" Target="../media/image114.png"/><Relationship Id="rId19" Type="http://schemas.openxmlformats.org/officeDocument/2006/relationships/image" Target="../media/image123.sv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 Id="rId22"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125.svg"/><Relationship Id="rId18" Type="http://schemas.openxmlformats.org/officeDocument/2006/relationships/audio" Target="../media/audio1.wav"/><Relationship Id="rId3" Type="http://schemas.openxmlformats.org/officeDocument/2006/relationships/slideLayout" Target="../slideLayouts/slideLayout7.xml"/><Relationship Id="rId7" Type="http://schemas.openxmlformats.org/officeDocument/2006/relationships/image" Target="../media/image24.svg"/><Relationship Id="rId12" Type="http://schemas.openxmlformats.org/officeDocument/2006/relationships/image" Target="../media/image124.png"/><Relationship Id="rId17" Type="http://schemas.openxmlformats.org/officeDocument/2006/relationships/image" Target="../media/image32.svg"/><Relationship Id="rId2" Type="http://schemas.openxmlformats.org/officeDocument/2006/relationships/audio" Target="../media/media1.mp3"/><Relationship Id="rId16" Type="http://schemas.openxmlformats.org/officeDocument/2006/relationships/image" Target="../media/image31.png"/><Relationship Id="rId20" Type="http://schemas.openxmlformats.org/officeDocument/2006/relationships/image" Target="../media/image16.png"/><Relationship Id="rId1" Type="http://schemas.microsoft.com/office/2007/relationships/media" Target="../media/media1.mp3"/><Relationship Id="rId6" Type="http://schemas.openxmlformats.org/officeDocument/2006/relationships/image" Target="../media/image23.png"/><Relationship Id="rId11" Type="http://schemas.openxmlformats.org/officeDocument/2006/relationships/image" Target="../media/image63.svg"/><Relationship Id="rId5" Type="http://schemas.openxmlformats.org/officeDocument/2006/relationships/image" Target="../media/image103.svg"/><Relationship Id="rId15" Type="http://schemas.openxmlformats.org/officeDocument/2006/relationships/image" Target="../media/image48.svg"/><Relationship Id="rId10" Type="http://schemas.openxmlformats.org/officeDocument/2006/relationships/image" Target="../media/image62.png"/><Relationship Id="rId19" Type="http://schemas.openxmlformats.org/officeDocument/2006/relationships/slide" Target="slide2.xml"/><Relationship Id="rId4" Type="http://schemas.openxmlformats.org/officeDocument/2006/relationships/image" Target="../media/image102.png"/><Relationship Id="rId9" Type="http://schemas.openxmlformats.org/officeDocument/2006/relationships/image" Target="../media/image80.sv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27.svg"/><Relationship Id="rId18" Type="http://schemas.openxmlformats.org/officeDocument/2006/relationships/audio" Target="../media/audio1.wav"/><Relationship Id="rId3" Type="http://schemas.openxmlformats.org/officeDocument/2006/relationships/slideLayout" Target="../slideLayouts/slideLayout7.xml"/><Relationship Id="rId7" Type="http://schemas.openxmlformats.org/officeDocument/2006/relationships/image" Target="../media/image85.svg"/><Relationship Id="rId12" Type="http://schemas.openxmlformats.org/officeDocument/2006/relationships/image" Target="../media/image126.png"/><Relationship Id="rId17" Type="http://schemas.openxmlformats.org/officeDocument/2006/relationships/image" Target="../media/image32.svg"/><Relationship Id="rId2" Type="http://schemas.openxmlformats.org/officeDocument/2006/relationships/audio" Target="../media/media1.mp3"/><Relationship Id="rId16" Type="http://schemas.openxmlformats.org/officeDocument/2006/relationships/image" Target="../media/image31.png"/><Relationship Id="rId20" Type="http://schemas.openxmlformats.org/officeDocument/2006/relationships/image" Target="../media/image16.png"/><Relationship Id="rId1" Type="http://schemas.microsoft.com/office/2007/relationships/media" Target="../media/media1.mp3"/><Relationship Id="rId6" Type="http://schemas.openxmlformats.org/officeDocument/2006/relationships/image" Target="../media/image84.png"/><Relationship Id="rId11" Type="http://schemas.openxmlformats.org/officeDocument/2006/relationships/image" Target="../media/image48.svg"/><Relationship Id="rId5" Type="http://schemas.openxmlformats.org/officeDocument/2006/relationships/image" Target="../media/image18.svg"/><Relationship Id="rId15" Type="http://schemas.openxmlformats.org/officeDocument/2006/relationships/image" Target="../media/image129.svg"/><Relationship Id="rId10" Type="http://schemas.openxmlformats.org/officeDocument/2006/relationships/image" Target="../media/image47.png"/><Relationship Id="rId19" Type="http://schemas.openxmlformats.org/officeDocument/2006/relationships/slide" Target="slide2.xml"/><Relationship Id="rId4" Type="http://schemas.openxmlformats.org/officeDocument/2006/relationships/image" Target="../media/image17.png"/><Relationship Id="rId9" Type="http://schemas.openxmlformats.org/officeDocument/2006/relationships/image" Target="../media/image87.svg"/><Relationship Id="rId14" Type="http://schemas.openxmlformats.org/officeDocument/2006/relationships/image" Target="../media/image128.png"/></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3.svg"/><Relationship Id="rId18" Type="http://schemas.openxmlformats.org/officeDocument/2006/relationships/image" Target="../media/image47.png"/><Relationship Id="rId3" Type="http://schemas.openxmlformats.org/officeDocument/2006/relationships/slideLayout" Target="../slideLayouts/slideLayout7.xml"/><Relationship Id="rId21" Type="http://schemas.openxmlformats.org/officeDocument/2006/relationships/slide" Target="slide2.xml"/><Relationship Id="rId7" Type="http://schemas.openxmlformats.org/officeDocument/2006/relationships/image" Target="../media/image131.svg"/><Relationship Id="rId12" Type="http://schemas.openxmlformats.org/officeDocument/2006/relationships/image" Target="../media/image62.png"/><Relationship Id="rId17" Type="http://schemas.openxmlformats.org/officeDocument/2006/relationships/image" Target="../media/image32.svg"/><Relationship Id="rId2" Type="http://schemas.openxmlformats.org/officeDocument/2006/relationships/audio" Target="../media/media1.mp3"/><Relationship Id="rId16" Type="http://schemas.openxmlformats.org/officeDocument/2006/relationships/image" Target="../media/image31.png"/><Relationship Id="rId20" Type="http://schemas.openxmlformats.org/officeDocument/2006/relationships/audio" Target="../media/audio1.wav"/><Relationship Id="rId1" Type="http://schemas.microsoft.com/office/2007/relationships/media" Target="../media/media1.mp3"/><Relationship Id="rId6" Type="http://schemas.openxmlformats.org/officeDocument/2006/relationships/image" Target="../media/image130.png"/><Relationship Id="rId11" Type="http://schemas.openxmlformats.org/officeDocument/2006/relationships/image" Target="../media/image24.svg"/><Relationship Id="rId5" Type="http://schemas.openxmlformats.org/officeDocument/2006/relationships/image" Target="../media/image103.svg"/><Relationship Id="rId15" Type="http://schemas.openxmlformats.org/officeDocument/2006/relationships/image" Target="../media/image125.svg"/><Relationship Id="rId10" Type="http://schemas.openxmlformats.org/officeDocument/2006/relationships/image" Target="../media/image23.png"/><Relationship Id="rId19" Type="http://schemas.openxmlformats.org/officeDocument/2006/relationships/image" Target="../media/image48.svg"/><Relationship Id="rId4" Type="http://schemas.openxmlformats.org/officeDocument/2006/relationships/image" Target="../media/image102.png"/><Relationship Id="rId9" Type="http://schemas.openxmlformats.org/officeDocument/2006/relationships/image" Target="../media/image80.svg"/><Relationship Id="rId14" Type="http://schemas.openxmlformats.org/officeDocument/2006/relationships/image" Target="../media/image124.png"/><Relationship Id="rId22"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35.svg"/><Relationship Id="rId18" Type="http://schemas.openxmlformats.org/officeDocument/2006/relationships/image" Target="../media/image31.png"/><Relationship Id="rId3" Type="http://schemas.openxmlformats.org/officeDocument/2006/relationships/slideLayout" Target="../slideLayouts/slideLayout7.xml"/><Relationship Id="rId21" Type="http://schemas.openxmlformats.org/officeDocument/2006/relationships/slide" Target="slide2.xml"/><Relationship Id="rId7" Type="http://schemas.openxmlformats.org/officeDocument/2006/relationships/image" Target="../media/image53.svg"/><Relationship Id="rId12" Type="http://schemas.openxmlformats.org/officeDocument/2006/relationships/image" Target="../media/image134.png"/><Relationship Id="rId17" Type="http://schemas.openxmlformats.org/officeDocument/2006/relationships/image" Target="../media/image48.svg"/><Relationship Id="rId2" Type="http://schemas.openxmlformats.org/officeDocument/2006/relationships/audio" Target="../media/media1.mp3"/><Relationship Id="rId16" Type="http://schemas.openxmlformats.org/officeDocument/2006/relationships/image" Target="../media/image47.png"/><Relationship Id="rId20" Type="http://schemas.openxmlformats.org/officeDocument/2006/relationships/audio" Target="../media/audio1.wav"/><Relationship Id="rId1" Type="http://schemas.microsoft.com/office/2007/relationships/media" Target="../media/media1.mp3"/><Relationship Id="rId6" Type="http://schemas.openxmlformats.org/officeDocument/2006/relationships/image" Target="../media/image52.png"/><Relationship Id="rId11" Type="http://schemas.openxmlformats.org/officeDocument/2006/relationships/image" Target="../media/image133.svg"/><Relationship Id="rId5" Type="http://schemas.openxmlformats.org/officeDocument/2006/relationships/image" Target="../media/image51.svg"/><Relationship Id="rId15" Type="http://schemas.openxmlformats.org/officeDocument/2006/relationships/image" Target="../media/image131.svg"/><Relationship Id="rId10" Type="http://schemas.openxmlformats.org/officeDocument/2006/relationships/image" Target="../media/image132.png"/><Relationship Id="rId19" Type="http://schemas.openxmlformats.org/officeDocument/2006/relationships/image" Target="../media/image32.sv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130.png"/><Relationship Id="rId22"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31.png"/><Relationship Id="rId18" Type="http://schemas.openxmlformats.org/officeDocument/2006/relationships/image" Target="../media/image142.jpeg"/><Relationship Id="rId3" Type="http://schemas.openxmlformats.org/officeDocument/2006/relationships/image" Target="../media/image136.png"/><Relationship Id="rId7" Type="http://schemas.openxmlformats.org/officeDocument/2006/relationships/image" Target="../media/image112.png"/><Relationship Id="rId12" Type="http://schemas.openxmlformats.org/officeDocument/2006/relationships/image" Target="../media/image48.svg"/><Relationship Id="rId17" Type="http://schemas.openxmlformats.org/officeDocument/2006/relationships/hyperlink" Target="https://youtu.be/vDvEwt1yo5A" TargetMode="External"/><Relationship Id="rId2" Type="http://schemas.openxmlformats.org/officeDocument/2006/relationships/slideLayout" Target="../slideLayouts/slideLayout7.xml"/><Relationship Id="rId16" Type="http://schemas.openxmlformats.org/officeDocument/2006/relationships/slide" Target="slide2.xml"/><Relationship Id="rId1" Type="http://schemas.openxmlformats.org/officeDocument/2006/relationships/video" Target="https://www.youtube.com/embed/vDvEwt1yo5A?feature=oembed" TargetMode="External"/><Relationship Id="rId6" Type="http://schemas.openxmlformats.org/officeDocument/2006/relationships/image" Target="../media/image139.svg"/><Relationship Id="rId11" Type="http://schemas.openxmlformats.org/officeDocument/2006/relationships/image" Target="../media/image47.png"/><Relationship Id="rId5" Type="http://schemas.openxmlformats.org/officeDocument/2006/relationships/image" Target="../media/image138.png"/><Relationship Id="rId15" Type="http://schemas.openxmlformats.org/officeDocument/2006/relationships/audio" Target="../media/audio1.wav"/><Relationship Id="rId10" Type="http://schemas.openxmlformats.org/officeDocument/2006/relationships/image" Target="../media/image141.svg"/><Relationship Id="rId4" Type="http://schemas.openxmlformats.org/officeDocument/2006/relationships/image" Target="../media/image137.svg"/><Relationship Id="rId9" Type="http://schemas.openxmlformats.org/officeDocument/2006/relationships/image" Target="../media/image140.png"/><Relationship Id="rId14" Type="http://schemas.openxmlformats.org/officeDocument/2006/relationships/image" Target="../media/image32.svg"/></Relationships>
</file>

<file path=ppt/slides/_rels/slide17.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47.png"/><Relationship Id="rId18" Type="http://schemas.openxmlformats.org/officeDocument/2006/relationships/slide" Target="slide2.xml"/><Relationship Id="rId3" Type="http://schemas.openxmlformats.org/officeDocument/2006/relationships/image" Target="../media/image143.png"/><Relationship Id="rId7" Type="http://schemas.openxmlformats.org/officeDocument/2006/relationships/image" Target="../media/image110.png"/><Relationship Id="rId12" Type="http://schemas.openxmlformats.org/officeDocument/2006/relationships/image" Target="../media/image115.svg"/><Relationship Id="rId17" Type="http://schemas.openxmlformats.org/officeDocument/2006/relationships/audio" Target="../media/audio1.wav"/><Relationship Id="rId2" Type="http://schemas.openxmlformats.org/officeDocument/2006/relationships/slideLayout" Target="../slideLayouts/slideLayout7.xml"/><Relationship Id="rId16" Type="http://schemas.openxmlformats.org/officeDocument/2006/relationships/image" Target="../media/image32.svg"/><Relationship Id="rId1" Type="http://schemas.openxmlformats.org/officeDocument/2006/relationships/video" Target="https://www.youtube.com/embed/q5yclX_jPeU?feature=oembed" TargetMode="Externa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31.png"/><Relationship Id="rId10" Type="http://schemas.openxmlformats.org/officeDocument/2006/relationships/image" Target="../media/image113.svg"/><Relationship Id="rId19" Type="http://schemas.openxmlformats.org/officeDocument/2006/relationships/image" Target="../media/image145.jpeg"/><Relationship Id="rId4" Type="http://schemas.openxmlformats.org/officeDocument/2006/relationships/image" Target="../media/image144.svg"/><Relationship Id="rId9" Type="http://schemas.openxmlformats.org/officeDocument/2006/relationships/image" Target="../media/image112.png"/><Relationship Id="rId14" Type="http://schemas.openxmlformats.org/officeDocument/2006/relationships/image" Target="../media/image48.sv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32.svg"/><Relationship Id="rId18" Type="http://schemas.openxmlformats.org/officeDocument/2006/relationships/image" Target="../media/image148.png"/><Relationship Id="rId3" Type="http://schemas.openxmlformats.org/officeDocument/2006/relationships/image" Target="../media/image76.svg"/><Relationship Id="rId7" Type="http://schemas.openxmlformats.org/officeDocument/2006/relationships/image" Target="../media/image74.svg"/><Relationship Id="rId12" Type="http://schemas.openxmlformats.org/officeDocument/2006/relationships/image" Target="../media/image31.png"/><Relationship Id="rId17" Type="http://schemas.openxmlformats.org/officeDocument/2006/relationships/slide" Target="slide2.xml"/><Relationship Id="rId2" Type="http://schemas.openxmlformats.org/officeDocument/2006/relationships/image" Target="../media/image75.png"/><Relationship Id="rId16"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24.svg"/><Relationship Id="rId15" Type="http://schemas.openxmlformats.org/officeDocument/2006/relationships/image" Target="../media/image147.svg"/><Relationship Id="rId10" Type="http://schemas.openxmlformats.org/officeDocument/2006/relationships/image" Target="../media/image77.png"/><Relationship Id="rId19" Type="http://schemas.openxmlformats.org/officeDocument/2006/relationships/hyperlink" Target="https://quizizz.com/admin/quiz/638f524b71ecd1001e395bc0?source=quiz_share" TargetMode="External"/><Relationship Id="rId4" Type="http://schemas.openxmlformats.org/officeDocument/2006/relationships/image" Target="../media/image23.png"/><Relationship Id="rId9" Type="http://schemas.openxmlformats.org/officeDocument/2006/relationships/image" Target="../media/image48.svg"/><Relationship Id="rId14" Type="http://schemas.openxmlformats.org/officeDocument/2006/relationships/image" Target="../media/image146.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54.svg"/><Relationship Id="rId3" Type="http://schemas.openxmlformats.org/officeDocument/2006/relationships/slideLayout" Target="../slideLayouts/slideLayout7.xml"/><Relationship Id="rId7" Type="http://schemas.openxmlformats.org/officeDocument/2006/relationships/image" Target="../media/image152.svg"/><Relationship Id="rId12" Type="http://schemas.openxmlformats.org/officeDocument/2006/relationships/image" Target="../media/image153.png"/><Relationship Id="rId2" Type="http://schemas.openxmlformats.org/officeDocument/2006/relationships/audio" Target="../media/media1.mp3"/><Relationship Id="rId16" Type="http://schemas.openxmlformats.org/officeDocument/2006/relationships/image" Target="../media/image16.png"/><Relationship Id="rId1" Type="http://schemas.microsoft.com/office/2007/relationships/media" Target="../media/media1.mp3"/><Relationship Id="rId6" Type="http://schemas.openxmlformats.org/officeDocument/2006/relationships/image" Target="../media/image151.png"/><Relationship Id="rId11" Type="http://schemas.openxmlformats.org/officeDocument/2006/relationships/image" Target="../media/image32.svg"/><Relationship Id="rId5" Type="http://schemas.openxmlformats.org/officeDocument/2006/relationships/image" Target="../media/image150.svg"/><Relationship Id="rId15" Type="http://schemas.openxmlformats.org/officeDocument/2006/relationships/slide" Target="slide2.xml"/><Relationship Id="rId10" Type="http://schemas.openxmlformats.org/officeDocument/2006/relationships/image" Target="../media/image31.png"/><Relationship Id="rId4" Type="http://schemas.openxmlformats.org/officeDocument/2006/relationships/image" Target="../media/image149.png"/><Relationship Id="rId9" Type="http://schemas.openxmlformats.org/officeDocument/2006/relationships/image" Target="../media/image48.svg"/><Relationship Id="rId14" Type="http://schemas.openxmlformats.org/officeDocument/2006/relationships/audio" Target="../media/audio1.wav"/></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slide" Target="slide19.xml"/><Relationship Id="rId3" Type="http://schemas.openxmlformats.org/officeDocument/2006/relationships/slideLayout" Target="../slideLayouts/slideLayout7.xml"/><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slide" Target="slide18.xml"/><Relationship Id="rId2" Type="http://schemas.openxmlformats.org/officeDocument/2006/relationships/audio" Target="../media/media1.mp3"/><Relationship Id="rId16" Type="http://schemas.openxmlformats.org/officeDocument/2006/relationships/image" Target="../media/image29.png"/><Relationship Id="rId20" Type="http://schemas.openxmlformats.org/officeDocument/2006/relationships/image" Target="../media/image33.png"/><Relationship Id="rId1" Type="http://schemas.microsoft.com/office/2007/relationships/media" Target="../media/media1.mp3"/><Relationship Id="rId6" Type="http://schemas.openxmlformats.org/officeDocument/2006/relationships/image" Target="../media/image19.png"/><Relationship Id="rId11" Type="http://schemas.openxmlformats.org/officeDocument/2006/relationships/image" Target="../media/image24.svg"/><Relationship Id="rId24" Type="http://schemas.openxmlformats.org/officeDocument/2006/relationships/slide" Target="slide4.xml"/><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slide" Target="slide3.xml"/><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audio" Target="../media/audio1.wav"/><Relationship Id="rId27"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52.svg"/><Relationship Id="rId12" Type="http://schemas.openxmlformats.org/officeDocument/2006/relationships/audio" Target="../media/audio1.wav"/><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51.png"/><Relationship Id="rId11" Type="http://schemas.openxmlformats.org/officeDocument/2006/relationships/image" Target="../media/image156.svg"/><Relationship Id="rId5" Type="http://schemas.openxmlformats.org/officeDocument/2006/relationships/image" Target="../media/image150.sv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48.svg"/><Relationship Id="rId14" Type="http://schemas.openxmlformats.org/officeDocument/2006/relationships/image" Target="../media/image157.png"/></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7.png"/><Relationship Id="rId3" Type="http://schemas.openxmlformats.org/officeDocument/2006/relationships/slideLayout" Target="../slideLayouts/slideLayout7.xml"/><Relationship Id="rId21" Type="http://schemas.openxmlformats.org/officeDocument/2006/relationships/audio" Target="../media/audio1.wav"/><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32.svg"/><Relationship Id="rId2" Type="http://schemas.openxmlformats.org/officeDocument/2006/relationships/audio" Target="../media/media1.mp3"/><Relationship Id="rId16" Type="http://schemas.openxmlformats.org/officeDocument/2006/relationships/image" Target="../media/image31.png"/><Relationship Id="rId20" Type="http://schemas.openxmlformats.org/officeDocument/2006/relationships/image" Target="../media/image49.png"/><Relationship Id="rId1" Type="http://schemas.microsoft.com/office/2007/relationships/media" Target="../media/media1.mp3"/><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23" Type="http://schemas.openxmlformats.org/officeDocument/2006/relationships/image" Target="../media/image16.png"/><Relationship Id="rId10" Type="http://schemas.openxmlformats.org/officeDocument/2006/relationships/image" Target="../media/image41.png"/><Relationship Id="rId19" Type="http://schemas.openxmlformats.org/officeDocument/2006/relationships/image" Target="../media/image48.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slide" Target="slide6.xml"/><Relationship Id="rId3" Type="http://schemas.openxmlformats.org/officeDocument/2006/relationships/slideLayout" Target="../slideLayouts/slideLayout7.xml"/><Relationship Id="rId21" Type="http://schemas.openxmlformats.org/officeDocument/2006/relationships/image" Target="../media/image48.sv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audio" Target="../media/audio1.wav"/><Relationship Id="rId2" Type="http://schemas.openxmlformats.org/officeDocument/2006/relationships/audio" Target="../media/media1.mp3"/><Relationship Id="rId16" Type="http://schemas.openxmlformats.org/officeDocument/2006/relationships/image" Target="../media/image62.png"/><Relationship Id="rId20" Type="http://schemas.openxmlformats.org/officeDocument/2006/relationships/image" Target="../media/image47.png"/><Relationship Id="rId29" Type="http://schemas.openxmlformats.org/officeDocument/2006/relationships/image" Target="../media/image16.png"/><Relationship Id="rId1" Type="http://schemas.microsoft.com/office/2007/relationships/media" Target="../media/media1.mp3"/><Relationship Id="rId6" Type="http://schemas.openxmlformats.org/officeDocument/2006/relationships/image" Target="../media/image52.png"/><Relationship Id="rId11" Type="http://schemas.openxmlformats.org/officeDocument/2006/relationships/image" Target="../media/image57.svg"/><Relationship Id="rId24" Type="http://schemas.openxmlformats.org/officeDocument/2006/relationships/slide" Target="slide5.xml"/><Relationship Id="rId5" Type="http://schemas.openxmlformats.org/officeDocument/2006/relationships/image" Target="../media/image51.svg"/><Relationship Id="rId15" Type="http://schemas.openxmlformats.org/officeDocument/2006/relationships/image" Target="../media/image61.svg"/><Relationship Id="rId23" Type="http://schemas.openxmlformats.org/officeDocument/2006/relationships/image" Target="../media/image32.svg"/><Relationship Id="rId28" Type="http://schemas.openxmlformats.org/officeDocument/2006/relationships/slide" Target="slide2.xml"/><Relationship Id="rId10" Type="http://schemas.openxmlformats.org/officeDocument/2006/relationships/image" Target="../media/image56.png"/><Relationship Id="rId19" Type="http://schemas.openxmlformats.org/officeDocument/2006/relationships/image" Target="../media/image65.sv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31.png"/><Relationship Id="rId27" Type="http://schemas.openxmlformats.org/officeDocument/2006/relationships/slide" Target="slide15.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8.svg"/><Relationship Id="rId18" Type="http://schemas.openxmlformats.org/officeDocument/2006/relationships/slide" Target="slide2.xml"/><Relationship Id="rId3" Type="http://schemas.openxmlformats.org/officeDocument/2006/relationships/slideLayout" Target="../slideLayouts/slideLayout7.xml"/><Relationship Id="rId7" Type="http://schemas.openxmlformats.org/officeDocument/2006/relationships/image" Target="../media/image69.svg"/><Relationship Id="rId12" Type="http://schemas.openxmlformats.org/officeDocument/2006/relationships/image" Target="../media/image47.png"/><Relationship Id="rId17" Type="http://schemas.openxmlformats.org/officeDocument/2006/relationships/audio" Target="../media/audio1.wav"/><Relationship Id="rId2" Type="http://schemas.openxmlformats.org/officeDocument/2006/relationships/audio" Target="../media/media1.mp3"/><Relationship Id="rId16" Type="http://schemas.openxmlformats.org/officeDocument/2006/relationships/image" Target="../media/image32.svg"/><Relationship Id="rId1" Type="http://schemas.microsoft.com/office/2007/relationships/media" Target="../media/media1.mp3"/><Relationship Id="rId6" Type="http://schemas.openxmlformats.org/officeDocument/2006/relationships/image" Target="../media/image68.png"/><Relationship Id="rId11" Type="http://schemas.openxmlformats.org/officeDocument/2006/relationships/image" Target="../media/image71.svg"/><Relationship Id="rId5" Type="http://schemas.openxmlformats.org/officeDocument/2006/relationships/image" Target="../media/image67.svg"/><Relationship Id="rId15" Type="http://schemas.openxmlformats.org/officeDocument/2006/relationships/image" Target="../media/image31.png"/><Relationship Id="rId10" Type="http://schemas.openxmlformats.org/officeDocument/2006/relationships/image" Target="../media/image70.png"/><Relationship Id="rId19" Type="http://schemas.openxmlformats.org/officeDocument/2006/relationships/image" Target="../media/image16.png"/><Relationship Id="rId4" Type="http://schemas.openxmlformats.org/officeDocument/2006/relationships/image" Target="../media/image66.png"/><Relationship Id="rId9" Type="http://schemas.openxmlformats.org/officeDocument/2006/relationships/image" Target="../media/image24.svg"/><Relationship Id="rId14" Type="http://schemas.openxmlformats.org/officeDocument/2006/relationships/image" Target="../media/image72.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78.svg"/><Relationship Id="rId18" Type="http://schemas.openxmlformats.org/officeDocument/2006/relationships/slide" Target="slide9.xml"/><Relationship Id="rId3" Type="http://schemas.openxmlformats.org/officeDocument/2006/relationships/slideLayout" Target="../slideLayouts/slideLayout7.xml"/><Relationship Id="rId21" Type="http://schemas.openxmlformats.org/officeDocument/2006/relationships/slide" Target="slide2.xml"/><Relationship Id="rId7" Type="http://schemas.openxmlformats.org/officeDocument/2006/relationships/image" Target="../media/image76.svg"/><Relationship Id="rId12" Type="http://schemas.openxmlformats.org/officeDocument/2006/relationships/image" Target="../media/image77.png"/><Relationship Id="rId17" Type="http://schemas.openxmlformats.org/officeDocument/2006/relationships/audio" Target="../media/audio1.wav"/><Relationship Id="rId2" Type="http://schemas.openxmlformats.org/officeDocument/2006/relationships/audio" Target="../media/media1.mp3"/><Relationship Id="rId16" Type="http://schemas.openxmlformats.org/officeDocument/2006/relationships/slide" Target="slide7.xml"/><Relationship Id="rId20" Type="http://schemas.openxmlformats.org/officeDocument/2006/relationships/slide" Target="slide13.xml"/><Relationship Id="rId1" Type="http://schemas.microsoft.com/office/2007/relationships/media" Target="../media/media1.mp3"/><Relationship Id="rId6" Type="http://schemas.openxmlformats.org/officeDocument/2006/relationships/image" Target="../media/image75.png"/><Relationship Id="rId11" Type="http://schemas.openxmlformats.org/officeDocument/2006/relationships/image" Target="../media/image48.svg"/><Relationship Id="rId5" Type="http://schemas.openxmlformats.org/officeDocument/2006/relationships/image" Target="../media/image74.svg"/><Relationship Id="rId15" Type="http://schemas.openxmlformats.org/officeDocument/2006/relationships/image" Target="../media/image32.svg"/><Relationship Id="rId10" Type="http://schemas.openxmlformats.org/officeDocument/2006/relationships/image" Target="../media/image47.png"/><Relationship Id="rId19" Type="http://schemas.openxmlformats.org/officeDocument/2006/relationships/slide" Target="slide11.xml"/><Relationship Id="rId4" Type="http://schemas.openxmlformats.org/officeDocument/2006/relationships/image" Target="../media/image73.png"/><Relationship Id="rId9" Type="http://schemas.openxmlformats.org/officeDocument/2006/relationships/image" Target="../media/image24.svg"/><Relationship Id="rId14" Type="http://schemas.openxmlformats.org/officeDocument/2006/relationships/image" Target="../media/image31.png"/><Relationship Id="rId22"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audio" Target="../media/audio1.wav"/><Relationship Id="rId3" Type="http://schemas.openxmlformats.org/officeDocument/2006/relationships/slideLayout" Target="../slideLayouts/slideLayout7.xml"/><Relationship Id="rId7" Type="http://schemas.openxmlformats.org/officeDocument/2006/relationships/image" Target="../media/image24.svg"/><Relationship Id="rId12" Type="http://schemas.openxmlformats.org/officeDocument/2006/relationships/image" Target="../media/image32.sv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3.png"/><Relationship Id="rId11" Type="http://schemas.openxmlformats.org/officeDocument/2006/relationships/image" Target="../media/image31.png"/><Relationship Id="rId5" Type="http://schemas.openxmlformats.org/officeDocument/2006/relationships/image" Target="../media/image80.svg"/><Relationship Id="rId15" Type="http://schemas.openxmlformats.org/officeDocument/2006/relationships/image" Target="../media/image16.png"/><Relationship Id="rId10" Type="http://schemas.openxmlformats.org/officeDocument/2006/relationships/image" Target="../media/image81.png"/><Relationship Id="rId4" Type="http://schemas.openxmlformats.org/officeDocument/2006/relationships/image" Target="../media/image79.png"/><Relationship Id="rId9" Type="http://schemas.openxmlformats.org/officeDocument/2006/relationships/image" Target="../media/image48.svg"/><Relationship Id="rId14"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48.svg"/><Relationship Id="rId1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24.svg"/><Relationship Id="rId12" Type="http://schemas.openxmlformats.org/officeDocument/2006/relationships/image" Target="../media/image47.png"/><Relationship Id="rId17" Type="http://schemas.openxmlformats.org/officeDocument/2006/relationships/slide" Target="slide2.xml"/><Relationship Id="rId2" Type="http://schemas.openxmlformats.org/officeDocument/2006/relationships/audio" Target="../media/media1.mp3"/><Relationship Id="rId16" Type="http://schemas.openxmlformats.org/officeDocument/2006/relationships/audio" Target="../media/audio1.wav"/><Relationship Id="rId1" Type="http://schemas.microsoft.com/office/2007/relationships/media" Target="../media/media1.mp3"/><Relationship Id="rId6" Type="http://schemas.openxmlformats.org/officeDocument/2006/relationships/image" Target="../media/image23.png"/><Relationship Id="rId11" Type="http://schemas.openxmlformats.org/officeDocument/2006/relationships/image" Target="../media/image83.svg"/><Relationship Id="rId5" Type="http://schemas.openxmlformats.org/officeDocument/2006/relationships/image" Target="../media/image80.svg"/><Relationship Id="rId15" Type="http://schemas.openxmlformats.org/officeDocument/2006/relationships/image" Target="../media/image32.svg"/><Relationship Id="rId10"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image" Target="../media/image63.sv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18" Type="http://schemas.openxmlformats.org/officeDocument/2006/relationships/image" Target="../media/image96.png"/><Relationship Id="rId26" Type="http://schemas.openxmlformats.org/officeDocument/2006/relationships/image" Target="../media/image31.png"/><Relationship Id="rId3" Type="http://schemas.openxmlformats.org/officeDocument/2006/relationships/slideLayout" Target="../slideLayouts/slideLayout7.xml"/><Relationship Id="rId21" Type="http://schemas.openxmlformats.org/officeDocument/2006/relationships/image" Target="../media/image99.svg"/><Relationship Id="rId7" Type="http://schemas.openxmlformats.org/officeDocument/2006/relationships/image" Target="../media/image85.svg"/><Relationship Id="rId12" Type="http://schemas.openxmlformats.org/officeDocument/2006/relationships/image" Target="../media/image90.png"/><Relationship Id="rId17" Type="http://schemas.openxmlformats.org/officeDocument/2006/relationships/image" Target="../media/image95.svg"/><Relationship Id="rId25" Type="http://schemas.openxmlformats.org/officeDocument/2006/relationships/image" Target="../media/image48.svg"/><Relationship Id="rId2" Type="http://schemas.openxmlformats.org/officeDocument/2006/relationships/audio" Target="../media/media1.mp3"/><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slide" Target="slide2.xml"/><Relationship Id="rId1" Type="http://schemas.microsoft.com/office/2007/relationships/media" Target="../media/media1.mp3"/><Relationship Id="rId6" Type="http://schemas.openxmlformats.org/officeDocument/2006/relationships/image" Target="../media/image84.png"/><Relationship Id="rId11" Type="http://schemas.openxmlformats.org/officeDocument/2006/relationships/image" Target="../media/image89.svg"/><Relationship Id="rId24" Type="http://schemas.openxmlformats.org/officeDocument/2006/relationships/image" Target="../media/image47.png"/><Relationship Id="rId5" Type="http://schemas.openxmlformats.org/officeDocument/2006/relationships/image" Target="../media/image18.svg"/><Relationship Id="rId15" Type="http://schemas.openxmlformats.org/officeDocument/2006/relationships/image" Target="../media/image93.svg"/><Relationship Id="rId23" Type="http://schemas.openxmlformats.org/officeDocument/2006/relationships/image" Target="../media/image101.svg"/><Relationship Id="rId28" Type="http://schemas.openxmlformats.org/officeDocument/2006/relationships/audio" Target="../media/audio1.wav"/><Relationship Id="rId10" Type="http://schemas.openxmlformats.org/officeDocument/2006/relationships/image" Target="../media/image88.png"/><Relationship Id="rId19" Type="http://schemas.openxmlformats.org/officeDocument/2006/relationships/image" Target="../media/image97.svg"/><Relationship Id="rId4" Type="http://schemas.openxmlformats.org/officeDocument/2006/relationships/image" Target="../media/image17.png"/><Relationship Id="rId9" Type="http://schemas.openxmlformats.org/officeDocument/2006/relationships/image" Target="../media/image87.sv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32.svg"/><Relationship Id="rId30"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39" r="26994"/>
          <a:stretch>
            <a:fillRect/>
          </a:stretch>
        </p:blipFill>
        <p:spPr>
          <a:xfrm rot="-5400000">
            <a:off x="5124812" y="-3040477"/>
            <a:ext cx="8038375" cy="162306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2895">
            <a:off x="848157" y="-328395"/>
            <a:ext cx="10216657" cy="7671781"/>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512920" flipH="1">
            <a:off x="14913019" y="163436"/>
            <a:ext cx="4017647" cy="1870032"/>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51175">
            <a:off x="953423" y="663436"/>
            <a:ext cx="2990000" cy="1842588"/>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45431" y="5921944"/>
            <a:ext cx="3229184" cy="2659673"/>
          </a:xfrm>
          <a:prstGeom prst="rect">
            <a:avLst/>
          </a:prstGeom>
        </p:spPr>
      </p:pic>
      <p:pic>
        <p:nvPicPr>
          <p:cNvPr id="7" name="Picture 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027716" y="-1734033"/>
            <a:ext cx="3181950" cy="3468065"/>
          </a:xfrm>
          <a:prstGeom prst="rect">
            <a:avLst/>
          </a:prstGeom>
        </p:spPr>
      </p:pic>
      <p:sp>
        <p:nvSpPr>
          <p:cNvPr id="8" name="TextBox 8"/>
          <p:cNvSpPr txBox="1"/>
          <p:nvPr/>
        </p:nvSpPr>
        <p:spPr>
          <a:xfrm>
            <a:off x="1940098" y="1409454"/>
            <a:ext cx="8637992" cy="4014084"/>
          </a:xfrm>
          <a:prstGeom prst="rect">
            <a:avLst/>
          </a:prstGeom>
        </p:spPr>
        <p:txBody>
          <a:bodyPr lIns="0" tIns="0" rIns="0" bIns="0" rtlCol="0" anchor="t">
            <a:spAutoFit/>
          </a:bodyPr>
          <a:lstStyle/>
          <a:p>
            <a:pPr algn="ctr">
              <a:lnSpc>
                <a:spcPts val="10080"/>
              </a:lnSpc>
            </a:pPr>
            <a:r>
              <a:rPr lang="en-US" sz="12600">
                <a:solidFill>
                  <a:srgbClr val="4F3B20"/>
                </a:solidFill>
                <a:latin typeface="Marykate"/>
              </a:rPr>
              <a:t>Jenis-Jenis Norma dan Fungsinya</a:t>
            </a: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512920" flipH="1" flipV="1">
            <a:off x="-1445565" y="8779411"/>
            <a:ext cx="4017647" cy="1870032"/>
          </a:xfrm>
          <a:prstGeom prst="rect">
            <a:avLst/>
          </a:prstGeom>
        </p:spPr>
      </p:pic>
      <p:pic>
        <p:nvPicPr>
          <p:cNvPr id="10" name="Picture 10"/>
          <p:cNvPicPr>
            <a:picLocks noChangeAspect="1"/>
          </p:cNvPicPr>
          <p:nvPr/>
        </p:nvPicPr>
        <p:blipFill>
          <a:blip r:embed="rId16"/>
          <a:srcRect/>
          <a:stretch>
            <a:fillRect/>
          </a:stretch>
        </p:blipFill>
        <p:spPr>
          <a:xfrm>
            <a:off x="12385427" y="659489"/>
            <a:ext cx="6656243" cy="8434522"/>
          </a:xfrm>
          <a:prstGeom prst="rect">
            <a:avLst/>
          </a:prstGeom>
        </p:spPr>
      </p:pic>
      <p:pic>
        <p:nvPicPr>
          <p:cNvPr id="11" name="Picture 1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8765376" y="7097131"/>
            <a:ext cx="3625428" cy="1160137"/>
          </a:xfrm>
          <a:prstGeom prst="rect">
            <a:avLst/>
          </a:prstGeom>
        </p:spPr>
      </p:pic>
      <p:sp>
        <p:nvSpPr>
          <p:cNvPr id="12" name="TextBox 12"/>
          <p:cNvSpPr txBox="1"/>
          <p:nvPr/>
        </p:nvSpPr>
        <p:spPr>
          <a:xfrm>
            <a:off x="3974615" y="5480688"/>
            <a:ext cx="4568958" cy="441256"/>
          </a:xfrm>
          <a:prstGeom prst="rect">
            <a:avLst/>
          </a:prstGeom>
        </p:spPr>
        <p:txBody>
          <a:bodyPr lIns="0" tIns="0" rIns="0" bIns="0" rtlCol="0" anchor="t">
            <a:spAutoFit/>
          </a:bodyPr>
          <a:lstStyle/>
          <a:p>
            <a:pPr algn="ctr">
              <a:lnSpc>
                <a:spcPts val="3270"/>
              </a:lnSpc>
            </a:pPr>
            <a:r>
              <a:rPr lang="en-US" sz="3270">
                <a:solidFill>
                  <a:srgbClr val="4F3B20"/>
                </a:solidFill>
                <a:latin typeface="Marykate"/>
              </a:rPr>
              <a:t>PpKN Untuk Kelas VII SMP</a:t>
            </a:r>
          </a:p>
        </p:txBody>
      </p:sp>
      <p:sp>
        <p:nvSpPr>
          <p:cNvPr id="13" name="Action Button: Blank 12">
            <a:hlinkClick r:id="" action="ppaction://hlinkshowjump?jump=nextslide" highlightClick="1">
              <a:snd r:embed="rId19" name="click.wav"/>
            </a:hlinkClick>
            <a:extLst>
              <a:ext uri="{FF2B5EF4-FFF2-40B4-BE49-F238E27FC236}">
                <a16:creationId xmlns:a16="http://schemas.microsoft.com/office/drawing/2014/main" id="{D72F83C0-34E3-388B-4DED-E710400AF9B1}"/>
              </a:ext>
            </a:extLst>
          </p:cNvPr>
          <p:cNvSpPr/>
          <p:nvPr/>
        </p:nvSpPr>
        <p:spPr>
          <a:xfrm>
            <a:off x="8543573" y="7021803"/>
            <a:ext cx="4029427" cy="113851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4" name="_Backsound_Ceria_Aesthetic_No_Copyright_Bright_Whistle✨MP3_128K">
            <a:hlinkClick r:id="" action="ppaction://media"/>
            <a:extLst>
              <a:ext uri="{FF2B5EF4-FFF2-40B4-BE49-F238E27FC236}">
                <a16:creationId xmlns:a16="http://schemas.microsoft.com/office/drawing/2014/main" id="{0D80E2D9-1ED7-22D9-17E6-B51C47605F4B}"/>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856575" y="374552"/>
            <a:ext cx="45719"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39" r="26994"/>
          <a:stretch>
            <a:fillRect/>
          </a:stretch>
        </p:blipFill>
        <p:spPr>
          <a:xfrm rot="-5400000">
            <a:off x="5124813" y="-2971800"/>
            <a:ext cx="8038375" cy="162306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V="1">
            <a:off x="15011558" y="-375918"/>
            <a:ext cx="4495484" cy="2533819"/>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541299" flipH="1" flipV="1">
            <a:off x="-1904295" y="422596"/>
            <a:ext cx="5865990" cy="1919779"/>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448804">
            <a:off x="15146154" y="4880976"/>
            <a:ext cx="1822857" cy="1424107"/>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082873" y="2440881"/>
            <a:ext cx="12097993" cy="6721806"/>
          </a:xfrm>
          <a:prstGeom prst="rect">
            <a:avLst/>
          </a:prstGeom>
        </p:spPr>
      </p:pic>
      <p:sp>
        <p:nvSpPr>
          <p:cNvPr id="7" name="TextBox 7"/>
          <p:cNvSpPr txBox="1"/>
          <p:nvPr/>
        </p:nvSpPr>
        <p:spPr>
          <a:xfrm>
            <a:off x="2206156" y="1281516"/>
            <a:ext cx="13851426" cy="1185546"/>
          </a:xfrm>
          <a:prstGeom prst="rect">
            <a:avLst/>
          </a:prstGeom>
        </p:spPr>
        <p:txBody>
          <a:bodyPr lIns="0" tIns="0" rIns="0" bIns="0" rtlCol="0" anchor="t">
            <a:spAutoFit/>
          </a:bodyPr>
          <a:lstStyle/>
          <a:p>
            <a:pPr algn="ctr">
              <a:lnSpc>
                <a:spcPts val="8320"/>
              </a:lnSpc>
            </a:pPr>
            <a:r>
              <a:rPr lang="en-US" sz="10400">
                <a:solidFill>
                  <a:srgbClr val="4F3B20"/>
                </a:solidFill>
                <a:latin typeface="Marykate"/>
              </a:rPr>
              <a:t>NORMA KESOPANAN</a:t>
            </a:r>
          </a:p>
        </p:txBody>
      </p:sp>
      <p:sp>
        <p:nvSpPr>
          <p:cNvPr id="8" name="TextBox 8"/>
          <p:cNvSpPr txBox="1"/>
          <p:nvPr/>
        </p:nvSpPr>
        <p:spPr>
          <a:xfrm>
            <a:off x="3860338" y="3169074"/>
            <a:ext cx="10543062" cy="5179697"/>
          </a:xfrm>
          <a:prstGeom prst="rect">
            <a:avLst/>
          </a:prstGeom>
        </p:spPr>
        <p:txBody>
          <a:bodyPr lIns="0" tIns="0" rIns="0" bIns="0" rtlCol="0" anchor="t">
            <a:spAutoFit/>
          </a:bodyPr>
          <a:lstStyle/>
          <a:p>
            <a:pPr algn="just">
              <a:lnSpc>
                <a:spcPts val="5879"/>
              </a:lnSpc>
            </a:pPr>
            <a:r>
              <a:rPr lang="en-US" sz="4199">
                <a:solidFill>
                  <a:srgbClr val="4F3B20"/>
                </a:solidFill>
                <a:latin typeface="Marykate"/>
              </a:rPr>
              <a:t>Norma Kesopanan merupakan norma yang berhubungan dengan pergaulan manusia dalam kehidupan sehari- hari. Peraturan sosial   yang ditetapkan mengarah pada cara seseorang bertingkah laku secara wajar dalam kehidupan bermasyarakat, di mana dalam normia ini selalu mengedepankan asas kepantasan, kepatutan, kebiasaan yang seharusnya berlaku dalam kehidupan bermasyarakat.</a:t>
            </a:r>
          </a:p>
        </p:txBody>
      </p:sp>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800000">
            <a:off x="258870" y="8666020"/>
            <a:ext cx="1539661" cy="1539661"/>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489470" y="8666020"/>
            <a:ext cx="1539661" cy="1539661"/>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369043" y="8912552"/>
            <a:ext cx="1374448" cy="1374448"/>
          </a:xfrm>
          <a:prstGeom prst="rect">
            <a:avLst/>
          </a:prstGeom>
        </p:spPr>
      </p:pic>
      <p:sp>
        <p:nvSpPr>
          <p:cNvPr id="12" name="Action Button: Blank 11">
            <a:hlinkClick r:id="" action="ppaction://hlinkshowjump?jump=previousslide" highlightClick="1">
              <a:snd r:embed="rId18" name="click.wav"/>
            </a:hlinkClick>
            <a:extLst>
              <a:ext uri="{FF2B5EF4-FFF2-40B4-BE49-F238E27FC236}">
                <a16:creationId xmlns:a16="http://schemas.microsoft.com/office/drawing/2014/main" id="{B156B0FA-BCA8-3427-E28D-697492549190}"/>
              </a:ext>
            </a:extLst>
          </p:cNvPr>
          <p:cNvSpPr/>
          <p:nvPr/>
        </p:nvSpPr>
        <p:spPr>
          <a:xfrm>
            <a:off x="258869" y="8666020"/>
            <a:ext cx="1515400" cy="162098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Action Button: Blank 12">
            <a:hlinkClick r:id="rId19" action="ppaction://hlinksldjump" highlightClick="1">
              <a:snd r:embed="rId18" name="click.wav"/>
            </a:hlinkClick>
            <a:extLst>
              <a:ext uri="{FF2B5EF4-FFF2-40B4-BE49-F238E27FC236}">
                <a16:creationId xmlns:a16="http://schemas.microsoft.com/office/drawing/2014/main" id="{08E6269F-50BD-5802-7459-542B52F4396A}"/>
              </a:ext>
            </a:extLst>
          </p:cNvPr>
          <p:cNvSpPr/>
          <p:nvPr/>
        </p:nvSpPr>
        <p:spPr>
          <a:xfrm>
            <a:off x="8369043" y="8912552"/>
            <a:ext cx="1374448" cy="140950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 action="ppaction://hlinkshowjump?jump=nextslide" highlightClick="1">
              <a:snd r:embed="rId18" name="click.wav"/>
            </a:hlinkClick>
            <a:extLst>
              <a:ext uri="{FF2B5EF4-FFF2-40B4-BE49-F238E27FC236}">
                <a16:creationId xmlns:a16="http://schemas.microsoft.com/office/drawing/2014/main" id="{0E643D49-4ADC-EA49-D0C7-C321A81E624C}"/>
              </a:ext>
            </a:extLst>
          </p:cNvPr>
          <p:cNvSpPr/>
          <p:nvPr/>
        </p:nvSpPr>
        <p:spPr>
          <a:xfrm>
            <a:off x="16465208" y="8666020"/>
            <a:ext cx="1563922" cy="140950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5" name="_Backsound_Ceria_Aesthetic_No_Copyright_Bright_Whistle✨MP3_128K">
            <a:hlinkClick r:id="" action="ppaction://media"/>
            <a:extLst>
              <a:ext uri="{FF2B5EF4-FFF2-40B4-BE49-F238E27FC236}">
                <a16:creationId xmlns:a16="http://schemas.microsoft.com/office/drawing/2014/main" id="{1395F91D-AB6B-5C0C-661C-9E25CADE922D}"/>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8331251" y="211664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11966" flipH="1" flipV="1">
            <a:off x="15882303" y="5559979"/>
            <a:ext cx="4017647" cy="1870032"/>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925823" y="0"/>
            <a:ext cx="3362177" cy="2351237"/>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74483">
            <a:off x="13817003" y="776000"/>
            <a:ext cx="1579975" cy="1267930"/>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22278" y="-153077"/>
            <a:ext cx="2203990" cy="2083772"/>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466557">
            <a:off x="-1182548" y="3613687"/>
            <a:ext cx="3124529" cy="4509242"/>
          </a:xfrm>
          <a:prstGeom prst="rect">
            <a:avLst/>
          </a:prstGeom>
        </p:spPr>
      </p:pic>
      <p:pic>
        <p:nvPicPr>
          <p:cNvPr id="7" name="Picture 7"/>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991899" y="2724945"/>
            <a:ext cx="12128735" cy="6286728"/>
          </a:xfrm>
          <a:prstGeom prst="rect">
            <a:avLst/>
          </a:prstGeom>
        </p:spPr>
      </p:pic>
      <p:sp>
        <p:nvSpPr>
          <p:cNvPr id="8" name="TextBox 8"/>
          <p:cNvSpPr txBox="1"/>
          <p:nvPr/>
        </p:nvSpPr>
        <p:spPr>
          <a:xfrm>
            <a:off x="3117132" y="1156165"/>
            <a:ext cx="11489858" cy="1195071"/>
          </a:xfrm>
          <a:prstGeom prst="rect">
            <a:avLst/>
          </a:prstGeom>
        </p:spPr>
        <p:txBody>
          <a:bodyPr lIns="0" tIns="0" rIns="0" bIns="0" rtlCol="0" anchor="t">
            <a:spAutoFit/>
          </a:bodyPr>
          <a:lstStyle/>
          <a:p>
            <a:pPr algn="ctr">
              <a:lnSpc>
                <a:spcPts val="8320"/>
              </a:lnSpc>
            </a:pPr>
            <a:r>
              <a:rPr lang="en-US" sz="10400">
                <a:solidFill>
                  <a:srgbClr val="4F3B20"/>
                </a:solidFill>
                <a:latin typeface="Londrina Solid Regular"/>
              </a:rPr>
              <a:t>NORMA KESUSILAAN</a:t>
            </a: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575751" flipH="1">
            <a:off x="2327145" y="715029"/>
            <a:ext cx="1579975" cy="1267930"/>
          </a:xfrm>
          <a:prstGeom prst="rect">
            <a:avLst/>
          </a:prstGeom>
        </p:spPr>
      </p:pic>
      <p:pic>
        <p:nvPicPr>
          <p:cNvPr id="10" name="Picture 1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4322411" y="4198772"/>
            <a:ext cx="4140679" cy="4114800"/>
          </a:xfrm>
          <a:prstGeom prst="rect">
            <a:avLst/>
          </a:prstGeom>
        </p:spPr>
      </p:pic>
      <p:pic>
        <p:nvPicPr>
          <p:cNvPr id="11" name="Picture 1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8938370" y="4198772"/>
            <a:ext cx="4535629" cy="4104744"/>
          </a:xfrm>
          <a:prstGeom prst="rect">
            <a:avLst/>
          </a:prstGeom>
        </p:spPr>
      </p:pic>
      <p:pic>
        <p:nvPicPr>
          <p:cNvPr id="12" name="Picture 12"/>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10800000">
            <a:off x="80638" y="8629705"/>
            <a:ext cx="1539661" cy="1539661"/>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489470" y="8629705"/>
            <a:ext cx="1539661" cy="1539661"/>
          </a:xfrm>
          <a:prstGeom prst="rect">
            <a:avLst/>
          </a:prstGeom>
        </p:spPr>
      </p:pic>
      <p:pic>
        <p:nvPicPr>
          <p:cNvPr id="14" name="Picture 14"/>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8369043" y="8912552"/>
            <a:ext cx="1374448" cy="1374448"/>
          </a:xfrm>
          <a:prstGeom prst="rect">
            <a:avLst/>
          </a:prstGeom>
        </p:spPr>
      </p:pic>
      <p:sp>
        <p:nvSpPr>
          <p:cNvPr id="15" name="Action Button: Blank 14">
            <a:hlinkClick r:id="" action="ppaction://hlinkshowjump?jump=previousslide" highlightClick="1">
              <a:snd r:embed="rId24" name="click.wav"/>
            </a:hlinkClick>
            <a:extLst>
              <a:ext uri="{FF2B5EF4-FFF2-40B4-BE49-F238E27FC236}">
                <a16:creationId xmlns:a16="http://schemas.microsoft.com/office/drawing/2014/main" id="{E4DE9E68-95D2-C7D4-2515-15B69A981078}"/>
              </a:ext>
            </a:extLst>
          </p:cNvPr>
          <p:cNvSpPr/>
          <p:nvPr/>
        </p:nvSpPr>
        <p:spPr>
          <a:xfrm>
            <a:off x="0" y="8629705"/>
            <a:ext cx="1623063"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rId25" action="ppaction://hlinksldjump" highlightClick="1">
              <a:snd r:embed="rId24" name="click.wav"/>
            </a:hlinkClick>
            <a:extLst>
              <a:ext uri="{FF2B5EF4-FFF2-40B4-BE49-F238E27FC236}">
                <a16:creationId xmlns:a16="http://schemas.microsoft.com/office/drawing/2014/main" id="{7F4BD8FA-58AC-FAA7-8608-4E69569EDC21}"/>
              </a:ext>
            </a:extLst>
          </p:cNvPr>
          <p:cNvSpPr/>
          <p:nvPr/>
        </p:nvSpPr>
        <p:spPr>
          <a:xfrm>
            <a:off x="8463090" y="8912552"/>
            <a:ext cx="128040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7" name="Action Button: Blank 16">
            <a:hlinkClick r:id="" action="ppaction://hlinkshowjump?jump=nextslide" highlightClick="1">
              <a:snd r:embed="rId24" name="click.wav"/>
            </a:hlinkClick>
            <a:extLst>
              <a:ext uri="{FF2B5EF4-FFF2-40B4-BE49-F238E27FC236}">
                <a16:creationId xmlns:a16="http://schemas.microsoft.com/office/drawing/2014/main" id="{7412BE40-24EA-B6C8-9298-8D4DB31FAAEF}"/>
              </a:ext>
            </a:extLst>
          </p:cNvPr>
          <p:cNvSpPr/>
          <p:nvPr/>
        </p:nvSpPr>
        <p:spPr>
          <a:xfrm>
            <a:off x="16489470" y="8629705"/>
            <a:ext cx="153966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8" name="_Backsound_Ceria_Aesthetic_No_Copyright_Bright_Whistle✨MP3_128K">
            <a:hlinkClick r:id="" action="ppaction://media"/>
            <a:extLst>
              <a:ext uri="{FF2B5EF4-FFF2-40B4-BE49-F238E27FC236}">
                <a16:creationId xmlns:a16="http://schemas.microsoft.com/office/drawing/2014/main" id="{65D20357-BBA8-5F74-1672-67F2A6566C11}"/>
              </a:ext>
            </a:extLst>
          </p:cNvPr>
          <p:cNvPicPr>
            <a:picLocks noChangeAspect="1"/>
          </p:cNvPicPr>
          <p:nvPr>
            <a:audioFile r:link="rId2"/>
            <p:extLst>
              <p:ext uri="{DAA4B4D4-6D71-4841-9C94-3DE7FCFB9230}">
                <p14:media xmlns:p14="http://schemas.microsoft.com/office/powerpoint/2010/main" r:embed="rId1"/>
              </p:ext>
            </p:extLst>
          </p:nvPr>
        </p:nvPicPr>
        <p:blipFill>
          <a:blip r:embed="rId26"/>
          <a:stretch>
            <a:fillRect/>
          </a:stretch>
        </p:blipFill>
        <p:spPr>
          <a:xfrm>
            <a:off x="8938370" y="21813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39" r="26994"/>
          <a:stretch>
            <a:fillRect/>
          </a:stretch>
        </p:blipFill>
        <p:spPr>
          <a:xfrm rot="-5400000">
            <a:off x="5124813" y="-2971800"/>
            <a:ext cx="8038375" cy="162306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41299">
            <a:off x="-2348448" y="5364529"/>
            <a:ext cx="4696897" cy="1537166"/>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V="1">
            <a:off x="15011558" y="-375918"/>
            <a:ext cx="4495484" cy="253381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41299" flipH="1" flipV="1">
            <a:off x="-1904295" y="422596"/>
            <a:ext cx="5865990" cy="1919779"/>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448804">
            <a:off x="15146154" y="4880976"/>
            <a:ext cx="1822857" cy="1424107"/>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082873" y="2440881"/>
            <a:ext cx="12097993" cy="6721806"/>
          </a:xfrm>
          <a:prstGeom prst="rect">
            <a:avLst/>
          </a:prstGeom>
        </p:spPr>
      </p:pic>
      <p:sp>
        <p:nvSpPr>
          <p:cNvPr id="8" name="TextBox 8"/>
          <p:cNvSpPr txBox="1"/>
          <p:nvPr/>
        </p:nvSpPr>
        <p:spPr>
          <a:xfrm>
            <a:off x="2206156" y="1281516"/>
            <a:ext cx="13851426" cy="1185546"/>
          </a:xfrm>
          <a:prstGeom prst="rect">
            <a:avLst/>
          </a:prstGeom>
        </p:spPr>
        <p:txBody>
          <a:bodyPr lIns="0" tIns="0" rIns="0" bIns="0" rtlCol="0" anchor="t">
            <a:spAutoFit/>
          </a:bodyPr>
          <a:lstStyle/>
          <a:p>
            <a:pPr algn="ctr">
              <a:lnSpc>
                <a:spcPts val="8320"/>
              </a:lnSpc>
            </a:pPr>
            <a:r>
              <a:rPr lang="en-US" sz="10400">
                <a:solidFill>
                  <a:srgbClr val="4F3B20"/>
                </a:solidFill>
                <a:latin typeface="Marykate"/>
              </a:rPr>
              <a:t>NORMA KESUSILAAN</a:t>
            </a:r>
          </a:p>
        </p:txBody>
      </p:sp>
      <p:sp>
        <p:nvSpPr>
          <p:cNvPr id="9" name="TextBox 9"/>
          <p:cNvSpPr txBox="1"/>
          <p:nvPr/>
        </p:nvSpPr>
        <p:spPr>
          <a:xfrm>
            <a:off x="4655157" y="3423635"/>
            <a:ext cx="9788879" cy="4724402"/>
          </a:xfrm>
          <a:prstGeom prst="rect">
            <a:avLst/>
          </a:prstGeom>
        </p:spPr>
        <p:txBody>
          <a:bodyPr lIns="0" tIns="0" rIns="0" bIns="0" rtlCol="0" anchor="t">
            <a:spAutoFit/>
          </a:bodyPr>
          <a:lstStyle/>
          <a:p>
            <a:pPr algn="just">
              <a:lnSpc>
                <a:spcPts val="6299"/>
              </a:lnSpc>
            </a:pPr>
            <a:r>
              <a:rPr lang="en-US" sz="4499">
                <a:solidFill>
                  <a:srgbClr val="4F3B20"/>
                </a:solidFill>
                <a:latin typeface="Marykate"/>
              </a:rPr>
              <a:t>Norma Kesusilaan merupakan peraturan sosial yang berasal dari suara hati nurani manusia. Dengan menaati norma kesusilaan, seseorang terlatih untuk membedakan hal yang baik dan hal yang buruk, sehingga menghindarkan masyarakat dari perbuatan tercela dan tidak terpuji.</a:t>
            </a:r>
          </a:p>
        </p:txBody>
      </p:sp>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10800000">
            <a:off x="258870" y="8747339"/>
            <a:ext cx="1539661" cy="1539661"/>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221701" y="8747339"/>
            <a:ext cx="1539661" cy="1539661"/>
          </a:xfrm>
          <a:prstGeom prst="rect">
            <a:avLst/>
          </a:prstGeom>
        </p:spPr>
      </p:pic>
      <p:pic>
        <p:nvPicPr>
          <p:cNvPr id="12" name="Picture 12"/>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369043" y="8912552"/>
            <a:ext cx="1374448" cy="1374448"/>
          </a:xfrm>
          <a:prstGeom prst="rect">
            <a:avLst/>
          </a:prstGeom>
        </p:spPr>
      </p:pic>
      <p:sp>
        <p:nvSpPr>
          <p:cNvPr id="14" name="Action Button: Blank 13">
            <a:hlinkClick r:id="" action="ppaction://hlinkshowjump?jump=previousslide" highlightClick="1">
              <a:snd r:embed="rId18" name="click.wav"/>
            </a:hlinkClick>
            <a:extLst>
              <a:ext uri="{FF2B5EF4-FFF2-40B4-BE49-F238E27FC236}">
                <a16:creationId xmlns:a16="http://schemas.microsoft.com/office/drawing/2014/main" id="{46CC3160-91CF-77EE-19D9-A1B89715AC5A}"/>
              </a:ext>
            </a:extLst>
          </p:cNvPr>
          <p:cNvSpPr/>
          <p:nvPr/>
        </p:nvSpPr>
        <p:spPr>
          <a:xfrm>
            <a:off x="228600" y="8747338"/>
            <a:ext cx="1662233" cy="137444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rId19" action="ppaction://hlinksldjump" highlightClick="1">
              <a:snd r:embed="rId18" name="click.wav"/>
            </a:hlinkClick>
            <a:extLst>
              <a:ext uri="{FF2B5EF4-FFF2-40B4-BE49-F238E27FC236}">
                <a16:creationId xmlns:a16="http://schemas.microsoft.com/office/drawing/2014/main" id="{402F6532-ED89-B6F9-F21A-9C1CB7E69AC4}"/>
              </a:ext>
            </a:extLst>
          </p:cNvPr>
          <p:cNvSpPr/>
          <p:nvPr/>
        </p:nvSpPr>
        <p:spPr>
          <a:xfrm>
            <a:off x="8369043" y="9005484"/>
            <a:ext cx="1374448" cy="128151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7" name="Action Button: Blank 16">
            <a:hlinkClick r:id="" action="ppaction://hlinkshowjump?jump=nextslide" highlightClick="1">
              <a:snd r:embed="rId18" name="click.wav"/>
            </a:hlinkClick>
            <a:extLst>
              <a:ext uri="{FF2B5EF4-FFF2-40B4-BE49-F238E27FC236}">
                <a16:creationId xmlns:a16="http://schemas.microsoft.com/office/drawing/2014/main" id="{5D83D74F-D45B-984A-A8B1-22452479EEE2}"/>
              </a:ext>
            </a:extLst>
          </p:cNvPr>
          <p:cNvSpPr/>
          <p:nvPr/>
        </p:nvSpPr>
        <p:spPr>
          <a:xfrm>
            <a:off x="16221701" y="8912552"/>
            <a:ext cx="1670970" cy="137444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3" name="_Backsound_Ceria_Aesthetic_No_Copyright_Bright_Whistle✨MP3_128K">
            <a:hlinkClick r:id="" action="ppaction://media"/>
            <a:extLst>
              <a:ext uri="{FF2B5EF4-FFF2-40B4-BE49-F238E27FC236}">
                <a16:creationId xmlns:a16="http://schemas.microsoft.com/office/drawing/2014/main" id="{D47C8E7A-D5E0-1B2A-BDCF-6B3B2DCE2E6D}"/>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8446667" y="211481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39" r="26994"/>
          <a:stretch>
            <a:fillRect/>
          </a:stretch>
        </p:blipFill>
        <p:spPr>
          <a:xfrm rot="-5400000">
            <a:off x="5845265" y="-566893"/>
            <a:ext cx="6597470" cy="13321213"/>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5225996" y="-1028700"/>
            <a:ext cx="3763172" cy="4114800"/>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0" y="0"/>
            <a:ext cx="3828870" cy="2677604"/>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739985">
            <a:off x="357607" y="8835138"/>
            <a:ext cx="1284610" cy="1284610"/>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478636" y="8824024"/>
            <a:ext cx="1306839" cy="13068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075968" y="3654917"/>
            <a:ext cx="7141100" cy="4936286"/>
          </a:xfrm>
          <a:prstGeom prst="rect">
            <a:avLst/>
          </a:prstGeom>
        </p:spPr>
      </p:pic>
      <p:pic>
        <p:nvPicPr>
          <p:cNvPr id="8" name="Picture 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0669579" y="3258183"/>
            <a:ext cx="3195557" cy="5671063"/>
          </a:xfrm>
          <a:prstGeom prst="rect">
            <a:avLst/>
          </a:prstGeom>
        </p:spPr>
      </p:pic>
      <p:sp>
        <p:nvSpPr>
          <p:cNvPr id="9" name="TextBox 9"/>
          <p:cNvSpPr txBox="1"/>
          <p:nvPr/>
        </p:nvSpPr>
        <p:spPr>
          <a:xfrm>
            <a:off x="2867782" y="1599908"/>
            <a:ext cx="12552435" cy="1195071"/>
          </a:xfrm>
          <a:prstGeom prst="rect">
            <a:avLst/>
          </a:prstGeom>
        </p:spPr>
        <p:txBody>
          <a:bodyPr lIns="0" tIns="0" rIns="0" bIns="0" rtlCol="0" anchor="t">
            <a:spAutoFit/>
          </a:bodyPr>
          <a:lstStyle/>
          <a:p>
            <a:pPr algn="ctr">
              <a:lnSpc>
                <a:spcPts val="8320"/>
              </a:lnSpc>
            </a:pPr>
            <a:r>
              <a:rPr lang="en-US" sz="10400">
                <a:solidFill>
                  <a:srgbClr val="4F3B20"/>
                </a:solidFill>
                <a:latin typeface="Londrina Solid Regular"/>
              </a:rPr>
              <a:t>NORMA HUKUM</a:t>
            </a:r>
          </a:p>
        </p:txBody>
      </p:sp>
      <p:pic>
        <p:nvPicPr>
          <p:cNvPr id="10" name="Picture 1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387106" y="8929245"/>
            <a:ext cx="1357755" cy="1357755"/>
          </a:xfrm>
          <a:prstGeom prst="rect">
            <a:avLst/>
          </a:prstGeom>
        </p:spPr>
      </p:pic>
      <p:sp>
        <p:nvSpPr>
          <p:cNvPr id="11" name="Action Button: Blank 10">
            <a:hlinkClick r:id="" action="ppaction://hlinkshowjump?jump=previousslide" highlightClick="1">
              <a:snd r:embed="rId18" name="click.wav"/>
            </a:hlinkClick>
            <a:extLst>
              <a:ext uri="{FF2B5EF4-FFF2-40B4-BE49-F238E27FC236}">
                <a16:creationId xmlns:a16="http://schemas.microsoft.com/office/drawing/2014/main" id="{2550A8B7-0DBF-55B3-5C62-75AE0E96AB72}"/>
              </a:ext>
            </a:extLst>
          </p:cNvPr>
          <p:cNvSpPr/>
          <p:nvPr/>
        </p:nvSpPr>
        <p:spPr>
          <a:xfrm>
            <a:off x="381000" y="8824024"/>
            <a:ext cx="1236205" cy="130683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Action Button: Help 12">
            <a:hlinkClick r:id="rId19" action="ppaction://hlinksldjump" highlightClick="1">
              <a:snd r:embed="rId18" name="click.wav"/>
            </a:hlinkClick>
            <a:extLst>
              <a:ext uri="{FF2B5EF4-FFF2-40B4-BE49-F238E27FC236}">
                <a16:creationId xmlns:a16="http://schemas.microsoft.com/office/drawing/2014/main" id="{34A46F47-20F2-183A-165D-7DF76B814805}"/>
              </a:ext>
            </a:extLst>
          </p:cNvPr>
          <p:cNvSpPr/>
          <p:nvPr/>
        </p:nvSpPr>
        <p:spPr>
          <a:xfrm>
            <a:off x="8684389" y="9509823"/>
            <a:ext cx="45719" cy="45719"/>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Action Button: Blank 13">
            <a:hlinkClick r:id="rId19" action="ppaction://hlinksldjump" highlightClick="1">
              <a:snd r:embed="rId18" name="click.wav"/>
            </a:hlinkClick>
            <a:extLst>
              <a:ext uri="{FF2B5EF4-FFF2-40B4-BE49-F238E27FC236}">
                <a16:creationId xmlns:a16="http://schemas.microsoft.com/office/drawing/2014/main" id="{38291919-E55C-9AF5-70A7-A75B4AABF994}"/>
              </a:ext>
            </a:extLst>
          </p:cNvPr>
          <p:cNvSpPr/>
          <p:nvPr/>
        </p:nvSpPr>
        <p:spPr>
          <a:xfrm>
            <a:off x="8387106" y="8929246"/>
            <a:ext cx="1306839" cy="147205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 action="ppaction://hlinkshowjump?jump=nextslide" highlightClick="1">
              <a:snd r:embed="rId18" name="click.wav"/>
            </a:hlinkClick>
            <a:extLst>
              <a:ext uri="{FF2B5EF4-FFF2-40B4-BE49-F238E27FC236}">
                <a16:creationId xmlns:a16="http://schemas.microsoft.com/office/drawing/2014/main" id="{9323F853-AC5E-D228-79CE-20BE14C3C394}"/>
              </a:ext>
            </a:extLst>
          </p:cNvPr>
          <p:cNvSpPr/>
          <p:nvPr/>
        </p:nvSpPr>
        <p:spPr>
          <a:xfrm>
            <a:off x="16514762" y="8929245"/>
            <a:ext cx="1270713" cy="1014855"/>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2" name="_Backsound_Ceria_Aesthetic_No_Copyright_Bright_Whistle✨MP3_128K">
            <a:hlinkClick r:id="" action="ppaction://media"/>
            <a:extLst>
              <a:ext uri="{FF2B5EF4-FFF2-40B4-BE49-F238E27FC236}">
                <a16:creationId xmlns:a16="http://schemas.microsoft.com/office/drawing/2014/main" id="{4867FCD3-7AC2-A89B-E715-FF4E114972C0}"/>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9123652" y="272178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39" r="26994"/>
          <a:stretch>
            <a:fillRect/>
          </a:stretch>
        </p:blipFill>
        <p:spPr>
          <a:xfrm rot="-5400000">
            <a:off x="5124813" y="-2971800"/>
            <a:ext cx="8038375" cy="162306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377018" y="5801784"/>
            <a:ext cx="3405718" cy="1919587"/>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V="1">
            <a:off x="15011558" y="-375918"/>
            <a:ext cx="4495484" cy="2533819"/>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541299" flipH="1" flipV="1">
            <a:off x="-1904295" y="422596"/>
            <a:ext cx="5865990" cy="1919779"/>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4448804">
            <a:off x="15146154" y="4880976"/>
            <a:ext cx="1822857" cy="1424107"/>
          </a:xfrm>
          <a:prstGeom prst="rect">
            <a:avLst/>
          </a:prstGeom>
        </p:spPr>
      </p:pic>
      <p:pic>
        <p:nvPicPr>
          <p:cNvPr id="7" name="Picture 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082873" y="2440881"/>
            <a:ext cx="12097993" cy="6721806"/>
          </a:xfrm>
          <a:prstGeom prst="rect">
            <a:avLst/>
          </a:prstGeom>
        </p:spPr>
      </p:pic>
      <p:sp>
        <p:nvSpPr>
          <p:cNvPr id="8" name="TextBox 8"/>
          <p:cNvSpPr txBox="1"/>
          <p:nvPr/>
        </p:nvSpPr>
        <p:spPr>
          <a:xfrm>
            <a:off x="2206156" y="1281516"/>
            <a:ext cx="13851426" cy="1185546"/>
          </a:xfrm>
          <a:prstGeom prst="rect">
            <a:avLst/>
          </a:prstGeom>
        </p:spPr>
        <p:txBody>
          <a:bodyPr lIns="0" tIns="0" rIns="0" bIns="0" rtlCol="0" anchor="t">
            <a:spAutoFit/>
          </a:bodyPr>
          <a:lstStyle/>
          <a:p>
            <a:pPr algn="ctr">
              <a:lnSpc>
                <a:spcPts val="8320"/>
              </a:lnSpc>
            </a:pPr>
            <a:r>
              <a:rPr lang="en-US" sz="10400">
                <a:solidFill>
                  <a:srgbClr val="4F3B20"/>
                </a:solidFill>
                <a:latin typeface="Marykate"/>
              </a:rPr>
              <a:t>NORMA HUKUM</a:t>
            </a:r>
          </a:p>
        </p:txBody>
      </p:sp>
      <p:sp>
        <p:nvSpPr>
          <p:cNvPr id="9" name="TextBox 9"/>
          <p:cNvSpPr txBox="1"/>
          <p:nvPr/>
        </p:nvSpPr>
        <p:spPr>
          <a:xfrm>
            <a:off x="4469190" y="3531024"/>
            <a:ext cx="9788879" cy="4724402"/>
          </a:xfrm>
          <a:prstGeom prst="rect">
            <a:avLst/>
          </a:prstGeom>
        </p:spPr>
        <p:txBody>
          <a:bodyPr lIns="0" tIns="0" rIns="0" bIns="0" rtlCol="0" anchor="t">
            <a:spAutoFit/>
          </a:bodyPr>
          <a:lstStyle/>
          <a:p>
            <a:pPr algn="just">
              <a:lnSpc>
                <a:spcPts val="6299"/>
              </a:lnSpc>
            </a:pPr>
            <a:r>
              <a:rPr lang="en-US" sz="4499">
                <a:solidFill>
                  <a:srgbClr val="4F3B20"/>
                </a:solidFill>
                <a:latin typeface="Marykate"/>
              </a:rPr>
              <a:t>Norma Hukum merupakan peraturan mengenai tingkah laku manusia dalam pergaulan masyarakat dan dibuat oleh badan- badan resmi negara. Norma Hukum sifatnya mengatur dan memaksa dengan tujuan untuk menciptakan keadilan dalam kehidupan bermasyarakat, berbangsa, dan bernegara.</a:t>
            </a:r>
          </a:p>
        </p:txBody>
      </p:sp>
      <p:pic>
        <p:nvPicPr>
          <p:cNvPr id="10" name="Picture 1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369043" y="8912552"/>
            <a:ext cx="1374448" cy="1374448"/>
          </a:xfrm>
          <a:prstGeom prst="rect">
            <a:avLst/>
          </a:prstGeom>
        </p:spPr>
      </p:pic>
      <p:pic>
        <p:nvPicPr>
          <p:cNvPr id="11" name="Picture 1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10739985">
            <a:off x="268220" y="8742524"/>
            <a:ext cx="1281747" cy="1281747"/>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6304308" y="8912552"/>
            <a:ext cx="1282590" cy="1282590"/>
          </a:xfrm>
          <a:prstGeom prst="rect">
            <a:avLst/>
          </a:prstGeom>
        </p:spPr>
      </p:pic>
      <p:sp>
        <p:nvSpPr>
          <p:cNvPr id="13" name="Action Button: Blank 12">
            <a:hlinkClick r:id="" action="ppaction://hlinkshowjump?jump=previousslide" highlightClick="1">
              <a:snd r:embed="rId20" name="click.wav"/>
            </a:hlinkClick>
            <a:extLst>
              <a:ext uri="{FF2B5EF4-FFF2-40B4-BE49-F238E27FC236}">
                <a16:creationId xmlns:a16="http://schemas.microsoft.com/office/drawing/2014/main" id="{52B9B209-E231-60D3-AB06-9C41D7257976}"/>
              </a:ext>
            </a:extLst>
          </p:cNvPr>
          <p:cNvSpPr/>
          <p:nvPr/>
        </p:nvSpPr>
        <p:spPr>
          <a:xfrm>
            <a:off x="228600" y="8912552"/>
            <a:ext cx="1374448" cy="109171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21" action="ppaction://hlinksldjump" highlightClick="1">
              <a:snd r:embed="rId20" name="click.wav"/>
            </a:hlinkClick>
            <a:extLst>
              <a:ext uri="{FF2B5EF4-FFF2-40B4-BE49-F238E27FC236}">
                <a16:creationId xmlns:a16="http://schemas.microsoft.com/office/drawing/2014/main" id="{7654310F-03B5-27FE-E02A-7C634DC19BDD}"/>
              </a:ext>
            </a:extLst>
          </p:cNvPr>
          <p:cNvSpPr/>
          <p:nvPr/>
        </p:nvSpPr>
        <p:spPr>
          <a:xfrm>
            <a:off x="8287449" y="8991691"/>
            <a:ext cx="1374448" cy="120345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 action="ppaction://hlinkshowjump?jump=nextslide" highlightClick="1">
              <a:snd r:embed="rId20" name="click.wav"/>
            </a:hlinkClick>
            <a:extLst>
              <a:ext uri="{FF2B5EF4-FFF2-40B4-BE49-F238E27FC236}">
                <a16:creationId xmlns:a16="http://schemas.microsoft.com/office/drawing/2014/main" id="{AE2D4E2D-48DC-A72C-9B39-B079CAE23C1C}"/>
              </a:ext>
            </a:extLst>
          </p:cNvPr>
          <p:cNvSpPr/>
          <p:nvPr/>
        </p:nvSpPr>
        <p:spPr>
          <a:xfrm>
            <a:off x="16346298" y="9028158"/>
            <a:ext cx="1282590" cy="116698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6" name="_Backsound_Ceria_Aesthetic_No_Copyright_Bright_Whistle✨MP3_128K">
            <a:hlinkClick r:id="" action="ppaction://media"/>
            <a:extLst>
              <a:ext uri="{FF2B5EF4-FFF2-40B4-BE49-F238E27FC236}">
                <a16:creationId xmlns:a16="http://schemas.microsoft.com/office/drawing/2014/main" id="{F300E72F-1F58-C3EE-21EB-78CA77E92747}"/>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635330" y="214654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7063"/>
          <a:stretch>
            <a:fillRect/>
          </a:stretch>
        </p:blipFill>
        <p:spPr>
          <a:xfrm rot="62728">
            <a:off x="3788344" y="1068323"/>
            <a:ext cx="10458667" cy="2288455"/>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811159">
            <a:off x="-1544683" y="-1215284"/>
            <a:ext cx="3763172" cy="4114800"/>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291178" y="-374245"/>
            <a:ext cx="4012314" cy="2805891"/>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521403" y="636479"/>
            <a:ext cx="12251683" cy="8285201"/>
          </a:xfrm>
          <a:prstGeom prst="rect">
            <a:avLst/>
          </a:prstGeom>
        </p:spPr>
      </p:pic>
      <p:sp>
        <p:nvSpPr>
          <p:cNvPr id="6" name="TextBox 6"/>
          <p:cNvSpPr txBox="1"/>
          <p:nvPr/>
        </p:nvSpPr>
        <p:spPr>
          <a:xfrm>
            <a:off x="3773592" y="2931197"/>
            <a:ext cx="9016714" cy="5767070"/>
          </a:xfrm>
          <a:prstGeom prst="rect">
            <a:avLst/>
          </a:prstGeom>
        </p:spPr>
        <p:txBody>
          <a:bodyPr lIns="0" tIns="0" rIns="0" bIns="0" rtlCol="0" anchor="t">
            <a:spAutoFit/>
          </a:bodyPr>
          <a:lstStyle/>
          <a:p>
            <a:pPr marL="949959" lvl="1" indent="-474979" algn="just">
              <a:lnSpc>
                <a:spcPts val="3519"/>
              </a:lnSpc>
              <a:buFont typeface="Arial"/>
              <a:buChar char="•"/>
            </a:pPr>
            <a:r>
              <a:rPr lang="en-US" sz="4399">
                <a:solidFill>
                  <a:srgbClr val="E2C38E"/>
                </a:solidFill>
                <a:latin typeface="Marykate"/>
              </a:rPr>
              <a:t>Mewujudkan ketertiban dan ketentraman</a:t>
            </a:r>
          </a:p>
          <a:p>
            <a:pPr algn="just">
              <a:lnSpc>
                <a:spcPts val="3519"/>
              </a:lnSpc>
            </a:pPr>
            <a:endParaRPr lang="en-US" sz="4399">
              <a:solidFill>
                <a:srgbClr val="E2C38E"/>
              </a:solidFill>
              <a:latin typeface="Marykate"/>
            </a:endParaRPr>
          </a:p>
          <a:p>
            <a:pPr marL="949959" lvl="1" indent="-474979" algn="just">
              <a:lnSpc>
                <a:spcPts val="3519"/>
              </a:lnSpc>
              <a:buFont typeface="Arial"/>
              <a:buChar char="•"/>
            </a:pPr>
            <a:r>
              <a:rPr lang="en-US" sz="4399">
                <a:solidFill>
                  <a:srgbClr val="E2C38E"/>
                </a:solidFill>
                <a:latin typeface="Marykate"/>
              </a:rPr>
              <a:t>Memberikan perlindungan bagi masyarakat</a:t>
            </a:r>
          </a:p>
          <a:p>
            <a:pPr algn="just">
              <a:lnSpc>
                <a:spcPts val="3519"/>
              </a:lnSpc>
            </a:pPr>
            <a:endParaRPr lang="en-US" sz="4399">
              <a:solidFill>
                <a:srgbClr val="E2C38E"/>
              </a:solidFill>
              <a:latin typeface="Marykate"/>
            </a:endParaRPr>
          </a:p>
          <a:p>
            <a:pPr marL="949959" lvl="1" indent="-474979" algn="just">
              <a:lnSpc>
                <a:spcPts val="3519"/>
              </a:lnSpc>
              <a:buFont typeface="Arial"/>
              <a:buChar char="•"/>
            </a:pPr>
            <a:r>
              <a:rPr lang="en-US" sz="4399">
                <a:solidFill>
                  <a:srgbClr val="E2C38E"/>
                </a:solidFill>
                <a:latin typeface="Marykate"/>
              </a:rPr>
              <a:t>Sebagai pedoman dalam bersikap dan bertindak</a:t>
            </a:r>
          </a:p>
          <a:p>
            <a:pPr algn="just">
              <a:lnSpc>
                <a:spcPts val="3519"/>
              </a:lnSpc>
            </a:pPr>
            <a:endParaRPr lang="en-US" sz="4399">
              <a:solidFill>
                <a:srgbClr val="E2C38E"/>
              </a:solidFill>
              <a:latin typeface="Marykate"/>
            </a:endParaRPr>
          </a:p>
          <a:p>
            <a:pPr marL="949959" lvl="1" indent="-474979" algn="just">
              <a:lnSpc>
                <a:spcPts val="3519"/>
              </a:lnSpc>
              <a:buFont typeface="Arial"/>
              <a:buChar char="•"/>
            </a:pPr>
            <a:r>
              <a:rPr lang="en-US" sz="4399">
                <a:solidFill>
                  <a:srgbClr val="E2C38E"/>
                </a:solidFill>
                <a:latin typeface="Marykate"/>
              </a:rPr>
              <a:t>Mencegah benturan kepentingan antarmasyarakat</a:t>
            </a:r>
          </a:p>
          <a:p>
            <a:pPr algn="just">
              <a:lnSpc>
                <a:spcPts val="3519"/>
              </a:lnSpc>
            </a:pPr>
            <a:endParaRPr lang="en-US" sz="4399">
              <a:solidFill>
                <a:srgbClr val="E2C38E"/>
              </a:solidFill>
              <a:latin typeface="Marykate"/>
            </a:endParaRPr>
          </a:p>
          <a:p>
            <a:pPr marL="949959" lvl="1" indent="-474979" algn="just">
              <a:lnSpc>
                <a:spcPts val="3519"/>
              </a:lnSpc>
              <a:buFont typeface="Arial"/>
              <a:buChar char="•"/>
            </a:pPr>
            <a:r>
              <a:rPr lang="en-US" sz="4399">
                <a:solidFill>
                  <a:srgbClr val="E2C38E"/>
                </a:solidFill>
                <a:latin typeface="Marykate"/>
              </a:rPr>
              <a:t>Memberikan keadilan dan kepastian hukum </a:t>
            </a:r>
          </a:p>
          <a:p>
            <a:pPr algn="ctr">
              <a:lnSpc>
                <a:spcPts val="3519"/>
              </a:lnSpc>
            </a:pPr>
            <a:endParaRPr lang="en-US" sz="4399">
              <a:solidFill>
                <a:srgbClr val="E2C38E"/>
              </a:solidFill>
              <a:latin typeface="Marykate"/>
            </a:endParaRPr>
          </a:p>
          <a:p>
            <a:pPr algn="ctr">
              <a:lnSpc>
                <a:spcPts val="3519"/>
              </a:lnSpc>
            </a:pPr>
            <a:endParaRPr lang="en-US" sz="4399">
              <a:solidFill>
                <a:srgbClr val="E2C38E"/>
              </a:solidFill>
              <a:latin typeface="Marykate"/>
            </a:endParaRPr>
          </a:p>
        </p:txBody>
      </p:sp>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684848" y="4779080"/>
            <a:ext cx="3224974" cy="4114800"/>
          </a:xfrm>
          <a:prstGeom prst="rect">
            <a:avLst/>
          </a:prstGeom>
        </p:spPr>
      </p:pic>
      <p:sp>
        <p:nvSpPr>
          <p:cNvPr id="8" name="TextBox 8"/>
          <p:cNvSpPr txBox="1"/>
          <p:nvPr/>
        </p:nvSpPr>
        <p:spPr>
          <a:xfrm>
            <a:off x="3124750" y="1027004"/>
            <a:ext cx="10547001" cy="1185546"/>
          </a:xfrm>
          <a:prstGeom prst="rect">
            <a:avLst/>
          </a:prstGeom>
        </p:spPr>
        <p:txBody>
          <a:bodyPr lIns="0" tIns="0" rIns="0" bIns="0" rtlCol="0" anchor="t">
            <a:spAutoFit/>
          </a:bodyPr>
          <a:lstStyle/>
          <a:p>
            <a:pPr algn="ctr">
              <a:lnSpc>
                <a:spcPts val="8320"/>
              </a:lnSpc>
            </a:pPr>
            <a:r>
              <a:rPr lang="en-US" sz="10400">
                <a:solidFill>
                  <a:srgbClr val="E2C38E"/>
                </a:solidFill>
                <a:latin typeface="Marykate"/>
              </a:rPr>
              <a:t>FUNGSI NORMA</a:t>
            </a:r>
          </a:p>
        </p:txBody>
      </p:sp>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702859" y="6450593"/>
            <a:ext cx="3405718" cy="1919587"/>
          </a:xfrm>
          <a:prstGeom prst="rect">
            <a:avLst/>
          </a:prstGeom>
        </p:spPr>
      </p:pic>
      <p:pic>
        <p:nvPicPr>
          <p:cNvPr id="10" name="Picture 1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10739985">
            <a:off x="388576" y="8891116"/>
            <a:ext cx="1201770" cy="1201770"/>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719090" y="8912552"/>
            <a:ext cx="1190732" cy="1190732"/>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8369043" y="8912552"/>
            <a:ext cx="1374448" cy="1374448"/>
          </a:xfrm>
          <a:prstGeom prst="rect">
            <a:avLst/>
          </a:prstGeom>
        </p:spPr>
      </p:pic>
      <p:sp>
        <p:nvSpPr>
          <p:cNvPr id="14" name="Action Button: Blank 13">
            <a:hlinkClick r:id="" action="ppaction://hlinkshowjump?jump=previousslide" highlightClick="1">
              <a:snd r:embed="rId20" name="click.wav"/>
            </a:hlinkClick>
            <a:extLst>
              <a:ext uri="{FF2B5EF4-FFF2-40B4-BE49-F238E27FC236}">
                <a16:creationId xmlns:a16="http://schemas.microsoft.com/office/drawing/2014/main" id="{9DE8AADF-2E46-343D-AD8E-B74B2BCEDBF1}"/>
              </a:ext>
            </a:extLst>
          </p:cNvPr>
          <p:cNvSpPr/>
          <p:nvPr/>
        </p:nvSpPr>
        <p:spPr>
          <a:xfrm>
            <a:off x="378178" y="8921680"/>
            <a:ext cx="1324681" cy="118160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rId21" action="ppaction://hlinksldjump" highlightClick="1">
              <a:snd r:embed="rId20" name="click.wav"/>
            </a:hlinkClick>
            <a:extLst>
              <a:ext uri="{FF2B5EF4-FFF2-40B4-BE49-F238E27FC236}">
                <a16:creationId xmlns:a16="http://schemas.microsoft.com/office/drawing/2014/main" id="{CEBD76AC-BBA1-DFA6-3559-1B1D97118083}"/>
              </a:ext>
            </a:extLst>
          </p:cNvPr>
          <p:cNvSpPr/>
          <p:nvPr/>
        </p:nvSpPr>
        <p:spPr>
          <a:xfrm>
            <a:off x="8418810" y="8975585"/>
            <a:ext cx="1190732" cy="152570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 action="ppaction://hlinkshowjump?jump=nextslide" highlightClick="1">
              <a:snd r:embed="rId20" name="click.wav"/>
            </a:hlinkClick>
            <a:extLst>
              <a:ext uri="{FF2B5EF4-FFF2-40B4-BE49-F238E27FC236}">
                <a16:creationId xmlns:a16="http://schemas.microsoft.com/office/drawing/2014/main" id="{79327A9F-DCAF-1290-2558-7AF46939E492}"/>
              </a:ext>
            </a:extLst>
          </p:cNvPr>
          <p:cNvSpPr/>
          <p:nvPr/>
        </p:nvSpPr>
        <p:spPr>
          <a:xfrm>
            <a:off x="16692517" y="8975585"/>
            <a:ext cx="1217305" cy="112769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3" name="_Backsound_Ceria_Aesthetic_No_Copyright_Bright_Whistle✨MP3_128K">
            <a:hlinkClick r:id="" action="ppaction://media"/>
            <a:extLst>
              <a:ext uri="{FF2B5EF4-FFF2-40B4-BE49-F238E27FC236}">
                <a16:creationId xmlns:a16="http://schemas.microsoft.com/office/drawing/2014/main" id="{D88F384A-5B57-577B-A81D-1B1EDB978585}"/>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13315185" y="10636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275686" y="0"/>
            <a:ext cx="4012314" cy="2805891"/>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0" y="0"/>
            <a:ext cx="3828870" cy="2677604"/>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610885" flipH="1" flipV="1">
            <a:off x="3688927" y="209615"/>
            <a:ext cx="1810291" cy="1452759"/>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914435" y="1338802"/>
            <a:ext cx="14555998" cy="7330930"/>
          </a:xfrm>
          <a:prstGeom prst="rect">
            <a:avLst/>
          </a:prstGeom>
        </p:spPr>
      </p:pic>
      <p:sp>
        <p:nvSpPr>
          <p:cNvPr id="7" name="TextBox 7"/>
          <p:cNvSpPr txBox="1"/>
          <p:nvPr/>
        </p:nvSpPr>
        <p:spPr>
          <a:xfrm>
            <a:off x="3828870" y="1620344"/>
            <a:ext cx="13371557" cy="1185546"/>
          </a:xfrm>
          <a:prstGeom prst="rect">
            <a:avLst/>
          </a:prstGeom>
        </p:spPr>
        <p:txBody>
          <a:bodyPr lIns="0" tIns="0" rIns="0" bIns="0" rtlCol="0" anchor="t">
            <a:spAutoFit/>
          </a:bodyPr>
          <a:lstStyle/>
          <a:p>
            <a:pPr algn="ctr">
              <a:lnSpc>
                <a:spcPts val="8320"/>
              </a:lnSpc>
            </a:pPr>
            <a:r>
              <a:rPr lang="en-US" sz="10400" dirty="0">
                <a:solidFill>
                  <a:srgbClr val="4F3B20"/>
                </a:solidFill>
                <a:latin typeface="Marykate"/>
              </a:rPr>
              <a:t>VIDEO PEMBELAJARAN </a:t>
            </a:r>
          </a:p>
        </p:txBody>
      </p:sp>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0739985">
            <a:off x="358434" y="8834326"/>
            <a:ext cx="1190732" cy="1190732"/>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663934" y="8824024"/>
            <a:ext cx="1190732" cy="1190732"/>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778193" y="8732166"/>
            <a:ext cx="1374448" cy="1374448"/>
          </a:xfrm>
          <a:prstGeom prst="rect">
            <a:avLst/>
          </a:prstGeom>
        </p:spPr>
      </p:pic>
      <p:sp>
        <p:nvSpPr>
          <p:cNvPr id="11" name="Action Button: Blank 10">
            <a:hlinkClick r:id="" action="ppaction://hlinkshowjump?jump=previousslide" highlightClick="1">
              <a:snd r:embed="rId15" name="click.wav"/>
            </a:hlinkClick>
            <a:extLst>
              <a:ext uri="{FF2B5EF4-FFF2-40B4-BE49-F238E27FC236}">
                <a16:creationId xmlns:a16="http://schemas.microsoft.com/office/drawing/2014/main" id="{3BD03DC1-299C-FD6C-C0FE-E57F218F746B}"/>
              </a:ext>
            </a:extLst>
          </p:cNvPr>
          <p:cNvSpPr/>
          <p:nvPr/>
        </p:nvSpPr>
        <p:spPr>
          <a:xfrm>
            <a:off x="433334" y="8824024"/>
            <a:ext cx="1090666" cy="119073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rId16" action="ppaction://hlinksldjump" highlightClick="1">
              <a:snd r:embed="rId15" name="click.wav"/>
            </a:hlinkClick>
            <a:extLst>
              <a:ext uri="{FF2B5EF4-FFF2-40B4-BE49-F238E27FC236}">
                <a16:creationId xmlns:a16="http://schemas.microsoft.com/office/drawing/2014/main" id="{3FB0E5CC-95A2-7FB5-2728-0AB9A5B4BF83}"/>
              </a:ext>
            </a:extLst>
          </p:cNvPr>
          <p:cNvSpPr/>
          <p:nvPr/>
        </p:nvSpPr>
        <p:spPr>
          <a:xfrm>
            <a:off x="8813662" y="8895276"/>
            <a:ext cx="1374448" cy="1113258"/>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Action Button: Blank 12">
            <a:hlinkClick r:id="" action="ppaction://hlinkshowjump?jump=nextslide" highlightClick="1">
              <a:snd r:embed="rId15" name="click.wav"/>
            </a:hlinkClick>
            <a:extLst>
              <a:ext uri="{FF2B5EF4-FFF2-40B4-BE49-F238E27FC236}">
                <a16:creationId xmlns:a16="http://schemas.microsoft.com/office/drawing/2014/main" id="{7BB95368-98D8-422D-6481-FAD82C817B3F}"/>
              </a:ext>
            </a:extLst>
          </p:cNvPr>
          <p:cNvSpPr/>
          <p:nvPr/>
        </p:nvSpPr>
        <p:spPr>
          <a:xfrm>
            <a:off x="16699403" y="8824023"/>
            <a:ext cx="1240466" cy="128259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0" name="Action Button: Blank 19">
            <a:hlinkClick r:id="rId17" highlightClick="1">
              <a:snd r:embed="rId15" name="click.wav"/>
            </a:hlinkClick>
            <a:extLst>
              <a:ext uri="{FF2B5EF4-FFF2-40B4-BE49-F238E27FC236}">
                <a16:creationId xmlns:a16="http://schemas.microsoft.com/office/drawing/2014/main" id="{6C7B7545-4087-D837-17C6-480A295F53DC}"/>
              </a:ext>
            </a:extLst>
          </p:cNvPr>
          <p:cNvSpPr/>
          <p:nvPr/>
        </p:nvSpPr>
        <p:spPr>
          <a:xfrm>
            <a:off x="4785883" y="5004267"/>
            <a:ext cx="1295400" cy="160020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4" name="Online Media 13" title="Ini Dia! Pengertian, Jenis dan Fungsi Norma">
            <a:hlinkClick r:id="" action="ppaction://media"/>
            <a:extLst>
              <a:ext uri="{FF2B5EF4-FFF2-40B4-BE49-F238E27FC236}">
                <a16:creationId xmlns:a16="http://schemas.microsoft.com/office/drawing/2014/main" id="{FE5FF695-A29C-FEA2-4F25-C4392CEF7E58}"/>
              </a:ext>
            </a:extLst>
          </p:cNvPr>
          <p:cNvPicPr>
            <a:picLocks noRot="1" noChangeAspect="1"/>
          </p:cNvPicPr>
          <p:nvPr>
            <a:videoFile r:link="rId1"/>
          </p:nvPr>
        </p:nvPicPr>
        <p:blipFill>
          <a:blip r:embed="rId18"/>
          <a:stretch>
            <a:fillRect/>
          </a:stretch>
        </p:blipFill>
        <p:spPr>
          <a:xfrm>
            <a:off x="5180831" y="3310889"/>
            <a:ext cx="7925569" cy="44779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A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04783" y="1556072"/>
            <a:ext cx="13295726" cy="752870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811966" flipH="1" flipV="1">
            <a:off x="16279176" y="4472170"/>
            <a:ext cx="4017647" cy="1870032"/>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925823" y="0"/>
            <a:ext cx="3362177" cy="2351237"/>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774483">
            <a:off x="14816964" y="1257086"/>
            <a:ext cx="1579975" cy="1267930"/>
          </a:xfrm>
          <a:prstGeom prst="rect">
            <a:avLst/>
          </a:prstGeom>
        </p:spPr>
      </p:pic>
      <p:pic>
        <p:nvPicPr>
          <p:cNvPr id="6" name="Picture 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22278" y="-153077"/>
            <a:ext cx="2203990" cy="2083772"/>
          </a:xfrm>
          <a:prstGeom prst="rect">
            <a:avLst/>
          </a:prstGeom>
        </p:spPr>
      </p:pic>
      <p:sp>
        <p:nvSpPr>
          <p:cNvPr id="7" name="TextBox 7"/>
          <p:cNvSpPr txBox="1"/>
          <p:nvPr/>
        </p:nvSpPr>
        <p:spPr>
          <a:xfrm>
            <a:off x="2772671" y="370526"/>
            <a:ext cx="11489858" cy="1185546"/>
          </a:xfrm>
          <a:prstGeom prst="rect">
            <a:avLst/>
          </a:prstGeom>
        </p:spPr>
        <p:txBody>
          <a:bodyPr lIns="0" tIns="0" rIns="0" bIns="0" rtlCol="0" anchor="t">
            <a:spAutoFit/>
          </a:bodyPr>
          <a:lstStyle/>
          <a:p>
            <a:pPr algn="ctr">
              <a:lnSpc>
                <a:spcPts val="8320"/>
              </a:lnSpc>
            </a:pPr>
            <a:r>
              <a:rPr lang="en-US" sz="10400">
                <a:solidFill>
                  <a:srgbClr val="4F3B20"/>
                </a:solidFill>
                <a:latin typeface="Marykate"/>
              </a:rPr>
              <a:t> VIDEO ANIMASI</a:t>
            </a:r>
          </a:p>
        </p:txBody>
      </p:sp>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575751" flipH="1">
            <a:off x="1248928" y="1396977"/>
            <a:ext cx="1579975" cy="1267930"/>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739985">
            <a:off x="358938" y="8776610"/>
            <a:ext cx="1248961" cy="1248961"/>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606912" y="8787606"/>
            <a:ext cx="1247754" cy="1247754"/>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652646" y="9084777"/>
            <a:ext cx="1374448" cy="1374448"/>
          </a:xfrm>
          <a:prstGeom prst="rect">
            <a:avLst/>
          </a:prstGeom>
        </p:spPr>
      </p:pic>
      <p:sp>
        <p:nvSpPr>
          <p:cNvPr id="16" name="Action Button: Blank 15">
            <a:hlinkClick r:id="" action="ppaction://hlinkshowjump?jump=previousslide" highlightClick="1">
              <a:snd r:embed="rId17" name="click.wav"/>
            </a:hlinkClick>
            <a:extLst>
              <a:ext uri="{FF2B5EF4-FFF2-40B4-BE49-F238E27FC236}">
                <a16:creationId xmlns:a16="http://schemas.microsoft.com/office/drawing/2014/main" id="{E7BE0AD9-63B9-7334-C8A0-D494E25B7C5C}"/>
              </a:ext>
            </a:extLst>
          </p:cNvPr>
          <p:cNvSpPr/>
          <p:nvPr/>
        </p:nvSpPr>
        <p:spPr>
          <a:xfrm>
            <a:off x="379717" y="8787606"/>
            <a:ext cx="1101995" cy="124775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1" name="Action Button: Blank 20">
            <a:hlinkClick r:id="rId18" action="ppaction://hlinksldjump" highlightClick="1">
              <a:snd r:embed="rId17" name="click.wav"/>
            </a:hlinkClick>
            <a:extLst>
              <a:ext uri="{FF2B5EF4-FFF2-40B4-BE49-F238E27FC236}">
                <a16:creationId xmlns:a16="http://schemas.microsoft.com/office/drawing/2014/main" id="{F192FEDC-F1EB-0775-BF9C-E2F2BFA4BFEC}"/>
              </a:ext>
            </a:extLst>
          </p:cNvPr>
          <p:cNvSpPr/>
          <p:nvPr/>
        </p:nvSpPr>
        <p:spPr>
          <a:xfrm>
            <a:off x="8652646" y="9206283"/>
            <a:ext cx="1247754" cy="124775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2" name="Action Button: Blank 21">
            <a:hlinkClick r:id="" action="ppaction://hlinkshowjump?jump=nextslide" highlightClick="1">
              <a:snd r:embed="rId17" name="click.wav"/>
            </a:hlinkClick>
            <a:extLst>
              <a:ext uri="{FF2B5EF4-FFF2-40B4-BE49-F238E27FC236}">
                <a16:creationId xmlns:a16="http://schemas.microsoft.com/office/drawing/2014/main" id="{A5A24E51-5F62-CBA9-53C2-115838E931B2}"/>
              </a:ext>
            </a:extLst>
          </p:cNvPr>
          <p:cNvSpPr/>
          <p:nvPr/>
        </p:nvSpPr>
        <p:spPr>
          <a:xfrm>
            <a:off x="16930887" y="9036565"/>
            <a:ext cx="1179709" cy="124775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3" name="Online Media 12" title="ANIMASI PEMBELAJARAN PPKN NORMA DAN KEADILAN">
            <a:hlinkClick r:id="" action="ppaction://media"/>
            <a:extLst>
              <a:ext uri="{FF2B5EF4-FFF2-40B4-BE49-F238E27FC236}">
                <a16:creationId xmlns:a16="http://schemas.microsoft.com/office/drawing/2014/main" id="{167D58D0-4E4B-BDAA-2CD9-8210C523A0E9}"/>
              </a:ext>
            </a:extLst>
          </p:cNvPr>
          <p:cNvPicPr>
            <a:picLocks noRot="1" noChangeAspect="1"/>
          </p:cNvPicPr>
          <p:nvPr>
            <a:videoFile r:link="rId1"/>
          </p:nvPr>
        </p:nvPicPr>
        <p:blipFill>
          <a:blip r:embed="rId19"/>
          <a:stretch>
            <a:fillRect/>
          </a:stretch>
        </p:blipFill>
        <p:spPr>
          <a:xfrm>
            <a:off x="4463235" y="2827118"/>
            <a:ext cx="7785212" cy="43986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E3A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flipV="1">
            <a:off x="15050024" y="-628531"/>
            <a:ext cx="5414291" cy="30516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41299" flipH="1" flipV="1">
            <a:off x="-2418336" y="-62574"/>
            <a:ext cx="5865990" cy="191977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523316" flipH="1" flipV="1">
            <a:off x="12306980" y="453439"/>
            <a:ext cx="1611126" cy="125869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258870" y="8747339"/>
            <a:ext cx="1539661" cy="153966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17508" y="8747339"/>
            <a:ext cx="1539661" cy="1539661"/>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11216" y="2319509"/>
            <a:ext cx="14437255" cy="6034376"/>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629844" y="8747339"/>
            <a:ext cx="1539661" cy="1539661"/>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891972" y="2857500"/>
            <a:ext cx="2877940" cy="1219200"/>
          </a:xfrm>
          <a:prstGeom prst="rect">
            <a:avLst/>
          </a:prstGeom>
        </p:spPr>
      </p:pic>
      <p:sp>
        <p:nvSpPr>
          <p:cNvPr id="10" name="TextBox 10"/>
          <p:cNvSpPr txBox="1"/>
          <p:nvPr/>
        </p:nvSpPr>
        <p:spPr>
          <a:xfrm>
            <a:off x="2978183" y="597297"/>
            <a:ext cx="10998897" cy="1354828"/>
          </a:xfrm>
          <a:prstGeom prst="rect">
            <a:avLst/>
          </a:prstGeom>
        </p:spPr>
        <p:txBody>
          <a:bodyPr lIns="0" tIns="0" rIns="0" bIns="0" rtlCol="0" anchor="t">
            <a:spAutoFit/>
          </a:bodyPr>
          <a:lstStyle/>
          <a:p>
            <a:pPr algn="ctr">
              <a:lnSpc>
                <a:spcPts val="9465"/>
              </a:lnSpc>
            </a:pPr>
            <a:r>
              <a:rPr lang="en-US" sz="11831">
                <a:solidFill>
                  <a:srgbClr val="4F3B20"/>
                </a:solidFill>
                <a:latin typeface="Marykate"/>
              </a:rPr>
              <a:t>TIME TO QUIZ!!!</a:t>
            </a:r>
          </a:p>
        </p:txBody>
      </p:sp>
      <p:sp>
        <p:nvSpPr>
          <p:cNvPr id="13" name="Action Button: Blank 12">
            <a:hlinkClick r:id="" action="ppaction://hlinkshowjump?jump=previousslide" highlightClick="1">
              <a:snd r:embed="rId16" name="click.wav"/>
            </a:hlinkClick>
            <a:extLst>
              <a:ext uri="{FF2B5EF4-FFF2-40B4-BE49-F238E27FC236}">
                <a16:creationId xmlns:a16="http://schemas.microsoft.com/office/drawing/2014/main" id="{9A8FFCA5-84DD-57A0-5E8A-9831AC5B711E}"/>
              </a:ext>
            </a:extLst>
          </p:cNvPr>
          <p:cNvSpPr/>
          <p:nvPr/>
        </p:nvSpPr>
        <p:spPr>
          <a:xfrm>
            <a:off x="228600" y="8747339"/>
            <a:ext cx="153966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4" name="Action Button: Blank 13">
            <a:hlinkClick r:id="rId17" action="ppaction://hlinksldjump" highlightClick="1">
              <a:snd r:embed="rId16" name="click.wav"/>
            </a:hlinkClick>
            <a:extLst>
              <a:ext uri="{FF2B5EF4-FFF2-40B4-BE49-F238E27FC236}">
                <a16:creationId xmlns:a16="http://schemas.microsoft.com/office/drawing/2014/main" id="{75609A86-8795-6E92-8FA2-EF0DC3016B1A}"/>
              </a:ext>
            </a:extLst>
          </p:cNvPr>
          <p:cNvSpPr/>
          <p:nvPr/>
        </p:nvSpPr>
        <p:spPr>
          <a:xfrm>
            <a:off x="8629844" y="8747339"/>
            <a:ext cx="153966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 action="ppaction://hlinkshowjump?jump=nextslide" highlightClick="1">
              <a:snd r:embed="rId16" name="click.wav"/>
            </a:hlinkClick>
            <a:extLst>
              <a:ext uri="{FF2B5EF4-FFF2-40B4-BE49-F238E27FC236}">
                <a16:creationId xmlns:a16="http://schemas.microsoft.com/office/drawing/2014/main" id="{2F3A82B9-6DA0-45E5-D1AB-84D80AE875B8}"/>
              </a:ext>
            </a:extLst>
          </p:cNvPr>
          <p:cNvSpPr/>
          <p:nvPr/>
        </p:nvSpPr>
        <p:spPr>
          <a:xfrm>
            <a:off x="16217508" y="8747339"/>
            <a:ext cx="153966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9" name="Picture 18">
            <a:extLst>
              <a:ext uri="{FF2B5EF4-FFF2-40B4-BE49-F238E27FC236}">
                <a16:creationId xmlns:a16="http://schemas.microsoft.com/office/drawing/2014/main" id="{BB1B0343-BA23-D737-228D-476DDD09A574}"/>
              </a:ext>
            </a:extLst>
          </p:cNvPr>
          <p:cNvPicPr>
            <a:picLocks noChangeAspect="1"/>
          </p:cNvPicPr>
          <p:nvPr/>
        </p:nvPicPr>
        <p:blipFill rotWithShape="1">
          <a:blip r:embed="rId18">
            <a:extLst>
              <a:ext uri="{28A0092B-C50C-407E-A947-70E740481C1C}">
                <a14:useLocalDpi xmlns:a14="http://schemas.microsoft.com/office/drawing/2010/main" val="0"/>
              </a:ext>
            </a:extLst>
          </a:blip>
          <a:srcRect l="19547" t="31476" r="19545" b="18751"/>
          <a:stretch/>
        </p:blipFill>
        <p:spPr>
          <a:xfrm>
            <a:off x="5105400" y="4163291"/>
            <a:ext cx="6324600" cy="2905792"/>
          </a:xfrm>
          <a:prstGeom prst="rect">
            <a:avLst/>
          </a:prstGeom>
        </p:spPr>
      </p:pic>
      <p:sp>
        <p:nvSpPr>
          <p:cNvPr id="20" name="Action Button: Blank 19">
            <a:hlinkClick r:id="rId19" highlightClick="1">
              <a:snd r:embed="rId16" name="click.wav"/>
            </a:hlinkClick>
            <a:extLst>
              <a:ext uri="{FF2B5EF4-FFF2-40B4-BE49-F238E27FC236}">
                <a16:creationId xmlns:a16="http://schemas.microsoft.com/office/drawing/2014/main" id="{40B252EF-7033-1D19-7261-874B5D368D39}"/>
              </a:ext>
            </a:extLst>
          </p:cNvPr>
          <p:cNvSpPr/>
          <p:nvPr/>
        </p:nvSpPr>
        <p:spPr>
          <a:xfrm>
            <a:off x="6705600" y="2857500"/>
            <a:ext cx="3048000" cy="129540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DAB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3850" y="-2057400"/>
            <a:ext cx="2985100" cy="41148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5050024" y="-628531"/>
            <a:ext cx="5414291" cy="3051691"/>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258869" y="8747339"/>
            <a:ext cx="1539661" cy="1539661"/>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89470" y="8747339"/>
            <a:ext cx="1539661" cy="1539661"/>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629844" y="8747339"/>
            <a:ext cx="1539661" cy="1539661"/>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52948" y="2341898"/>
            <a:ext cx="14136522" cy="5603203"/>
          </a:xfrm>
          <a:prstGeom prst="rect">
            <a:avLst/>
          </a:prstGeom>
        </p:spPr>
      </p:pic>
      <p:sp>
        <p:nvSpPr>
          <p:cNvPr id="8" name="TextBox 8"/>
          <p:cNvSpPr txBox="1"/>
          <p:nvPr/>
        </p:nvSpPr>
        <p:spPr>
          <a:xfrm>
            <a:off x="4630502" y="2237123"/>
            <a:ext cx="12250733" cy="5069066"/>
          </a:xfrm>
          <a:prstGeom prst="rect">
            <a:avLst/>
          </a:prstGeom>
        </p:spPr>
        <p:txBody>
          <a:bodyPr lIns="0" tIns="0" rIns="0" bIns="0" rtlCol="0" anchor="t">
            <a:spAutoFit/>
          </a:bodyPr>
          <a:lstStyle/>
          <a:p>
            <a:pPr algn="just">
              <a:lnSpc>
                <a:spcPts val="6727"/>
              </a:lnSpc>
            </a:pPr>
            <a:r>
              <a:rPr lang="en-US" sz="4805">
                <a:solidFill>
                  <a:srgbClr val="291E19"/>
                </a:solidFill>
                <a:latin typeface="Marykate"/>
              </a:rPr>
              <a:t>Nama   : Elma Putri Fertiana</a:t>
            </a:r>
          </a:p>
          <a:p>
            <a:pPr algn="just">
              <a:lnSpc>
                <a:spcPts val="6727"/>
              </a:lnSpc>
            </a:pPr>
            <a:r>
              <a:rPr lang="en-US" sz="4805">
                <a:solidFill>
                  <a:srgbClr val="291E19"/>
                </a:solidFill>
                <a:latin typeface="Marykate"/>
              </a:rPr>
              <a:t>NIM       : 21105241043</a:t>
            </a:r>
          </a:p>
          <a:p>
            <a:pPr algn="just">
              <a:lnSpc>
                <a:spcPts val="6727"/>
              </a:lnSpc>
            </a:pPr>
            <a:r>
              <a:rPr lang="en-US" sz="4805">
                <a:solidFill>
                  <a:srgbClr val="291E19"/>
                </a:solidFill>
                <a:latin typeface="Marykate"/>
              </a:rPr>
              <a:t>Prodi    : Teknologi Pendidikan </a:t>
            </a:r>
          </a:p>
          <a:p>
            <a:pPr algn="just">
              <a:lnSpc>
                <a:spcPts val="6727"/>
              </a:lnSpc>
            </a:pPr>
            <a:r>
              <a:rPr lang="en-US" sz="4805">
                <a:solidFill>
                  <a:srgbClr val="291E19"/>
                </a:solidFill>
                <a:latin typeface="Marykate"/>
              </a:rPr>
              <a:t>Email    : elmaputri.2021@student.uny.ac.id</a:t>
            </a:r>
          </a:p>
          <a:p>
            <a:pPr algn="just">
              <a:lnSpc>
                <a:spcPts val="6727"/>
              </a:lnSpc>
            </a:pPr>
            <a:r>
              <a:rPr lang="en-US" sz="4805">
                <a:solidFill>
                  <a:srgbClr val="291E19"/>
                </a:solidFill>
                <a:latin typeface="Marykate"/>
              </a:rPr>
              <a:t>No HP   : 087835763198</a:t>
            </a:r>
          </a:p>
          <a:p>
            <a:pPr algn="just">
              <a:lnSpc>
                <a:spcPts val="6727"/>
              </a:lnSpc>
            </a:pPr>
            <a:endParaRPr lang="en-US" sz="4805">
              <a:solidFill>
                <a:srgbClr val="291E19"/>
              </a:solidFill>
              <a:latin typeface="Marykate"/>
            </a:endParaRPr>
          </a:p>
        </p:txBody>
      </p:sp>
      <p:sp>
        <p:nvSpPr>
          <p:cNvPr id="9" name="TextBox 9"/>
          <p:cNvSpPr txBox="1"/>
          <p:nvPr/>
        </p:nvSpPr>
        <p:spPr>
          <a:xfrm>
            <a:off x="4630502" y="615140"/>
            <a:ext cx="7622888" cy="1442260"/>
          </a:xfrm>
          <a:prstGeom prst="rect">
            <a:avLst/>
          </a:prstGeom>
        </p:spPr>
        <p:txBody>
          <a:bodyPr lIns="0" tIns="0" rIns="0" bIns="0" rtlCol="0" anchor="t">
            <a:spAutoFit/>
          </a:bodyPr>
          <a:lstStyle/>
          <a:p>
            <a:pPr algn="ctr">
              <a:lnSpc>
                <a:spcPts val="10112"/>
              </a:lnSpc>
            </a:pPr>
            <a:r>
              <a:rPr lang="en-US" sz="12640">
                <a:solidFill>
                  <a:srgbClr val="4F3B20"/>
                </a:solidFill>
                <a:latin typeface="Londrina Solid Regular"/>
              </a:rPr>
              <a:t>About </a:t>
            </a:r>
          </a:p>
        </p:txBody>
      </p:sp>
      <p:sp>
        <p:nvSpPr>
          <p:cNvPr id="10" name="Action Button: Blank 9">
            <a:hlinkClick r:id="" action="ppaction://hlinkshowjump?jump=previousslide" highlightClick="1">
              <a:snd r:embed="rId14" name="click.wav"/>
            </a:hlinkClick>
            <a:extLst>
              <a:ext uri="{FF2B5EF4-FFF2-40B4-BE49-F238E27FC236}">
                <a16:creationId xmlns:a16="http://schemas.microsoft.com/office/drawing/2014/main" id="{4FB8A4EE-E559-55FA-547A-75BB09E2CB27}"/>
              </a:ext>
            </a:extLst>
          </p:cNvPr>
          <p:cNvSpPr/>
          <p:nvPr/>
        </p:nvSpPr>
        <p:spPr>
          <a:xfrm>
            <a:off x="258869" y="8747339"/>
            <a:ext cx="153966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1" name="Action Button: Blank 10">
            <a:hlinkClick r:id="rId15" action="ppaction://hlinksldjump" highlightClick="1">
              <a:snd r:embed="rId14" name="click.wav"/>
            </a:hlinkClick>
            <a:extLst>
              <a:ext uri="{FF2B5EF4-FFF2-40B4-BE49-F238E27FC236}">
                <a16:creationId xmlns:a16="http://schemas.microsoft.com/office/drawing/2014/main" id="{F709FEFC-02DE-8648-2711-5EF42BC27D0E}"/>
              </a:ext>
            </a:extLst>
          </p:cNvPr>
          <p:cNvSpPr/>
          <p:nvPr/>
        </p:nvSpPr>
        <p:spPr>
          <a:xfrm>
            <a:off x="8629844" y="8747339"/>
            <a:ext cx="153966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 action="ppaction://hlinkshowjump?jump=nextslide" highlightClick="1">
              <a:snd r:embed="rId14" name="click.wav"/>
            </a:hlinkClick>
            <a:extLst>
              <a:ext uri="{FF2B5EF4-FFF2-40B4-BE49-F238E27FC236}">
                <a16:creationId xmlns:a16="http://schemas.microsoft.com/office/drawing/2014/main" id="{1FB607AF-C919-14E9-2F99-448167822F87}"/>
              </a:ext>
            </a:extLst>
          </p:cNvPr>
          <p:cNvSpPr/>
          <p:nvPr/>
        </p:nvSpPr>
        <p:spPr>
          <a:xfrm>
            <a:off x="16489470" y="8747339"/>
            <a:ext cx="153966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3" name="_Backsound_Ceria_Aesthetic_No_Copyright_Bright_Whistle✨MP3_128K">
            <a:hlinkClick r:id="" action="ppaction://media"/>
            <a:extLst>
              <a:ext uri="{FF2B5EF4-FFF2-40B4-BE49-F238E27FC236}">
                <a16:creationId xmlns:a16="http://schemas.microsoft.com/office/drawing/2014/main" id="{ED678AF6-0B8E-22DE-60C5-946AAE40D787}"/>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3411200" y="30861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39" r="26994"/>
          <a:stretch>
            <a:fillRect/>
          </a:stretch>
        </p:blipFill>
        <p:spPr>
          <a:xfrm rot="-5400000">
            <a:off x="5276313" y="-2077282"/>
            <a:ext cx="7593655" cy="15332649"/>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3398787"/>
            <a:ext cx="3484018" cy="3522444"/>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flipV="1">
            <a:off x="15207463" y="-346928"/>
            <a:ext cx="5414291" cy="3051691"/>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541299" flipH="1" flipV="1">
            <a:off x="-1526179" y="829583"/>
            <a:ext cx="5865990" cy="1919779"/>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079648" y="3323443"/>
            <a:ext cx="3542211" cy="3581279"/>
          </a:xfrm>
          <a:prstGeom prst="rect">
            <a:avLst/>
          </a:prstGeom>
        </p:spPr>
      </p:pic>
      <p:pic>
        <p:nvPicPr>
          <p:cNvPr id="7" name="Picture 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764322" y="3323443"/>
            <a:ext cx="3494978" cy="3533526"/>
          </a:xfrm>
          <a:prstGeom prst="rect">
            <a:avLst/>
          </a:prstGeom>
        </p:spPr>
      </p:pic>
      <p:pic>
        <p:nvPicPr>
          <p:cNvPr id="8" name="Picture 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521611" y="3323443"/>
            <a:ext cx="3494978" cy="3533526"/>
          </a:xfrm>
          <a:prstGeom prst="rect">
            <a:avLst/>
          </a:prstGeom>
        </p:spPr>
      </p:pic>
      <p:pic>
        <p:nvPicPr>
          <p:cNvPr id="9" name="Picture 9"/>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0" y="8608558"/>
            <a:ext cx="1678442" cy="1678442"/>
          </a:xfrm>
          <a:prstGeom prst="rect">
            <a:avLst/>
          </a:prstGeom>
        </p:spPr>
      </p:pic>
      <p:pic>
        <p:nvPicPr>
          <p:cNvPr id="10" name="Picture 10"/>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7323940" y="343261"/>
            <a:ext cx="3945160" cy="1671313"/>
          </a:xfrm>
          <a:prstGeom prst="rect">
            <a:avLst/>
          </a:prstGeom>
        </p:spPr>
      </p:pic>
      <p:sp>
        <p:nvSpPr>
          <p:cNvPr id="11" name="TextBox 11"/>
          <p:cNvSpPr txBox="1"/>
          <p:nvPr/>
        </p:nvSpPr>
        <p:spPr>
          <a:xfrm>
            <a:off x="1028700" y="4900066"/>
            <a:ext cx="3484018" cy="721997"/>
          </a:xfrm>
          <a:prstGeom prst="rect">
            <a:avLst/>
          </a:prstGeom>
        </p:spPr>
        <p:txBody>
          <a:bodyPr lIns="0" tIns="0" rIns="0" bIns="0" rtlCol="0" anchor="t">
            <a:spAutoFit/>
          </a:bodyPr>
          <a:lstStyle/>
          <a:p>
            <a:pPr algn="ctr">
              <a:lnSpc>
                <a:spcPts val="5879"/>
              </a:lnSpc>
            </a:pPr>
            <a:r>
              <a:rPr lang="en-US" sz="4199">
                <a:solidFill>
                  <a:srgbClr val="4F3B20"/>
                </a:solidFill>
                <a:latin typeface="Marykate"/>
              </a:rPr>
              <a:t>KOMPETENSI</a:t>
            </a:r>
          </a:p>
        </p:txBody>
      </p:sp>
      <p:sp>
        <p:nvSpPr>
          <p:cNvPr id="12" name="TextBox 12"/>
          <p:cNvSpPr txBox="1"/>
          <p:nvPr/>
        </p:nvSpPr>
        <p:spPr>
          <a:xfrm>
            <a:off x="4989038" y="4713604"/>
            <a:ext cx="3542211" cy="764542"/>
          </a:xfrm>
          <a:prstGeom prst="rect">
            <a:avLst/>
          </a:prstGeom>
        </p:spPr>
        <p:txBody>
          <a:bodyPr lIns="0" tIns="0" rIns="0" bIns="0" rtlCol="0" anchor="t">
            <a:spAutoFit/>
          </a:bodyPr>
          <a:lstStyle/>
          <a:p>
            <a:pPr algn="ctr">
              <a:lnSpc>
                <a:spcPts val="6159"/>
              </a:lnSpc>
            </a:pPr>
            <a:r>
              <a:rPr lang="en-US" sz="4399">
                <a:solidFill>
                  <a:srgbClr val="4F3B20"/>
                </a:solidFill>
                <a:latin typeface="Marykate"/>
              </a:rPr>
              <a:t>MATERI</a:t>
            </a:r>
          </a:p>
        </p:txBody>
      </p:sp>
      <p:sp>
        <p:nvSpPr>
          <p:cNvPr id="13" name="TextBox 13"/>
          <p:cNvSpPr txBox="1"/>
          <p:nvPr/>
        </p:nvSpPr>
        <p:spPr>
          <a:xfrm>
            <a:off x="9476306" y="4857521"/>
            <a:ext cx="3494978" cy="764542"/>
          </a:xfrm>
          <a:prstGeom prst="rect">
            <a:avLst/>
          </a:prstGeom>
        </p:spPr>
        <p:txBody>
          <a:bodyPr lIns="0" tIns="0" rIns="0" bIns="0" rtlCol="0" anchor="t">
            <a:spAutoFit/>
          </a:bodyPr>
          <a:lstStyle/>
          <a:p>
            <a:pPr algn="ctr">
              <a:lnSpc>
                <a:spcPts val="6159"/>
              </a:lnSpc>
            </a:pPr>
            <a:r>
              <a:rPr lang="en-US" sz="4399">
                <a:solidFill>
                  <a:srgbClr val="4F3B20"/>
                </a:solidFill>
                <a:latin typeface="Marykate"/>
              </a:rPr>
              <a:t>QUIZ</a:t>
            </a:r>
          </a:p>
        </p:txBody>
      </p:sp>
      <p:sp>
        <p:nvSpPr>
          <p:cNvPr id="14" name="TextBox 14"/>
          <p:cNvSpPr txBox="1"/>
          <p:nvPr/>
        </p:nvSpPr>
        <p:spPr>
          <a:xfrm>
            <a:off x="13916341" y="4746624"/>
            <a:ext cx="3342959" cy="748030"/>
          </a:xfrm>
          <a:prstGeom prst="rect">
            <a:avLst/>
          </a:prstGeom>
        </p:spPr>
        <p:txBody>
          <a:bodyPr lIns="0" tIns="0" rIns="0" bIns="0" rtlCol="0" anchor="t">
            <a:spAutoFit/>
          </a:bodyPr>
          <a:lstStyle/>
          <a:p>
            <a:pPr algn="ctr">
              <a:lnSpc>
                <a:spcPts val="6019"/>
              </a:lnSpc>
            </a:pPr>
            <a:r>
              <a:rPr lang="en-US" sz="4299">
                <a:solidFill>
                  <a:srgbClr val="4F3B20"/>
                </a:solidFill>
                <a:latin typeface="Marykate"/>
              </a:rPr>
              <a:t>ABOUT </a:t>
            </a:r>
          </a:p>
        </p:txBody>
      </p:sp>
      <p:sp>
        <p:nvSpPr>
          <p:cNvPr id="15" name="Action Button: Blank 14">
            <a:hlinkClick r:id="" action="ppaction://hlinkshowjump?jump=previousslide" highlightClick="1">
              <a:snd r:embed="rId22" name="click.wav"/>
            </a:hlinkClick>
            <a:extLst>
              <a:ext uri="{FF2B5EF4-FFF2-40B4-BE49-F238E27FC236}">
                <a16:creationId xmlns:a16="http://schemas.microsoft.com/office/drawing/2014/main" id="{205D3981-FFBA-43A0-239D-62867557EA08}"/>
              </a:ext>
            </a:extLst>
          </p:cNvPr>
          <p:cNvSpPr/>
          <p:nvPr/>
        </p:nvSpPr>
        <p:spPr>
          <a:xfrm>
            <a:off x="0" y="8527803"/>
            <a:ext cx="1676400" cy="183226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7" name="Action Button: Blank 16">
            <a:hlinkClick r:id="rId23" action="ppaction://hlinksldjump" highlightClick="1">
              <a:snd r:embed="rId22" name="click.wav"/>
            </a:hlinkClick>
            <a:extLst>
              <a:ext uri="{FF2B5EF4-FFF2-40B4-BE49-F238E27FC236}">
                <a16:creationId xmlns:a16="http://schemas.microsoft.com/office/drawing/2014/main" id="{B53C1090-74ED-8A20-C04E-95B61CE7AAAE}"/>
              </a:ext>
            </a:extLst>
          </p:cNvPr>
          <p:cNvSpPr/>
          <p:nvPr/>
        </p:nvSpPr>
        <p:spPr>
          <a:xfrm>
            <a:off x="838200" y="3323443"/>
            <a:ext cx="3718429" cy="358127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0" name="Action Button: Blank 19">
            <a:hlinkClick r:id="" action="ppaction://noaction" highlightClick="1"/>
            <a:extLst>
              <a:ext uri="{FF2B5EF4-FFF2-40B4-BE49-F238E27FC236}">
                <a16:creationId xmlns:a16="http://schemas.microsoft.com/office/drawing/2014/main" id="{29931D44-ADC2-28A8-372A-B45CEAEDDEB6}"/>
              </a:ext>
            </a:extLst>
          </p:cNvPr>
          <p:cNvSpPr/>
          <p:nvPr/>
        </p:nvSpPr>
        <p:spPr>
          <a:xfrm>
            <a:off x="5639322" y="3398787"/>
            <a:ext cx="151878" cy="45719"/>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Action Button: Blank 20">
            <a:hlinkClick r:id="rId24" action="ppaction://hlinksldjump" highlightClick="1">
              <a:snd r:embed="rId22" name="click.wav"/>
            </a:hlinkClick>
            <a:extLst>
              <a:ext uri="{FF2B5EF4-FFF2-40B4-BE49-F238E27FC236}">
                <a16:creationId xmlns:a16="http://schemas.microsoft.com/office/drawing/2014/main" id="{8CAE8040-5FFA-ACC0-668A-70DFBD490BD9}"/>
              </a:ext>
            </a:extLst>
          </p:cNvPr>
          <p:cNvSpPr/>
          <p:nvPr/>
        </p:nvSpPr>
        <p:spPr>
          <a:xfrm>
            <a:off x="5034634" y="3398787"/>
            <a:ext cx="3731756" cy="345818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2" name="Action Button: Blank 21">
            <a:hlinkClick r:id="" action="ppaction://noaction" highlightClick="1"/>
            <a:extLst>
              <a:ext uri="{FF2B5EF4-FFF2-40B4-BE49-F238E27FC236}">
                <a16:creationId xmlns:a16="http://schemas.microsoft.com/office/drawing/2014/main" id="{E9DEBBDF-D9CB-54C3-F906-EE759E4A3BCB}"/>
              </a:ext>
            </a:extLst>
          </p:cNvPr>
          <p:cNvSpPr/>
          <p:nvPr/>
        </p:nvSpPr>
        <p:spPr>
          <a:xfrm>
            <a:off x="9982200" y="3323443"/>
            <a:ext cx="46474" cy="45719"/>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Action Button: Blank 22">
            <a:hlinkClick r:id="rId25" action="ppaction://hlinksldjump" highlightClick="1">
              <a:snd r:embed="rId22" name="click.wav"/>
            </a:hlinkClick>
            <a:extLst>
              <a:ext uri="{FF2B5EF4-FFF2-40B4-BE49-F238E27FC236}">
                <a16:creationId xmlns:a16="http://schemas.microsoft.com/office/drawing/2014/main" id="{06A9B37F-977D-0FDB-557B-4346D8D216CF}"/>
              </a:ext>
            </a:extLst>
          </p:cNvPr>
          <p:cNvSpPr/>
          <p:nvPr/>
        </p:nvSpPr>
        <p:spPr>
          <a:xfrm>
            <a:off x="9476306" y="3545802"/>
            <a:ext cx="3540283" cy="337203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4" name="Action Button: Blank 23">
            <a:hlinkClick r:id="rId26" action="ppaction://hlinksldjump" highlightClick="1">
              <a:snd r:embed="rId22" name="click.wav"/>
            </a:hlinkClick>
            <a:extLst>
              <a:ext uri="{FF2B5EF4-FFF2-40B4-BE49-F238E27FC236}">
                <a16:creationId xmlns:a16="http://schemas.microsoft.com/office/drawing/2014/main" id="{9BD9DD2D-4083-E7E6-6628-C9321E1DE4BE}"/>
              </a:ext>
            </a:extLst>
          </p:cNvPr>
          <p:cNvSpPr/>
          <p:nvPr/>
        </p:nvSpPr>
        <p:spPr>
          <a:xfrm>
            <a:off x="13541536" y="3444506"/>
            <a:ext cx="3766544" cy="3533526"/>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8" name="_Backsound_Ceria_Aesthetic_No_Copyright_Bright_Whistle✨MP3_128K">
            <a:hlinkClick r:id="" action="ppaction://media"/>
            <a:extLst>
              <a:ext uri="{FF2B5EF4-FFF2-40B4-BE49-F238E27FC236}">
                <a16:creationId xmlns:a16="http://schemas.microsoft.com/office/drawing/2014/main" id="{593E414A-A2CC-DDA2-80B4-0493525A123A}"/>
              </a:ext>
            </a:extLst>
          </p:cNvPr>
          <p:cNvPicPr>
            <a:picLocks noChangeAspect="1"/>
          </p:cNvPicPr>
          <p:nvPr>
            <a:audioFile r:link="rId2"/>
            <p:extLst>
              <p:ext uri="{DAA4B4D4-6D71-4841-9C94-3DE7FCFB9230}">
                <p14:media xmlns:p14="http://schemas.microsoft.com/office/powerpoint/2010/main" r:embed="rId1"/>
              </p:ext>
            </p:extLst>
          </p:nvPr>
        </p:nvPicPr>
        <p:blipFill>
          <a:blip r:embed="rId27"/>
          <a:stretch>
            <a:fillRect/>
          </a:stretch>
        </p:blipFill>
        <p:spPr>
          <a:xfrm>
            <a:off x="12628681" y="9011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2C38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3850" y="-2057400"/>
            <a:ext cx="2985100" cy="41148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5050024" y="-628531"/>
            <a:ext cx="5414291" cy="3051691"/>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258870" y="8993708"/>
            <a:ext cx="1293292" cy="129329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521250" y="897315"/>
            <a:ext cx="12912718" cy="8360985"/>
          </a:xfrm>
          <a:prstGeom prst="rect">
            <a:avLst/>
          </a:prstGeom>
        </p:spPr>
      </p:pic>
      <p:sp>
        <p:nvSpPr>
          <p:cNvPr id="8" name="TextBox 8"/>
          <p:cNvSpPr txBox="1"/>
          <p:nvPr/>
        </p:nvSpPr>
        <p:spPr>
          <a:xfrm>
            <a:off x="4818400" y="233306"/>
            <a:ext cx="7622888" cy="1442260"/>
          </a:xfrm>
          <a:prstGeom prst="rect">
            <a:avLst/>
          </a:prstGeom>
        </p:spPr>
        <p:txBody>
          <a:bodyPr lIns="0" tIns="0" rIns="0" bIns="0" rtlCol="0" anchor="t">
            <a:spAutoFit/>
          </a:bodyPr>
          <a:lstStyle/>
          <a:p>
            <a:pPr algn="ctr">
              <a:lnSpc>
                <a:spcPts val="10112"/>
              </a:lnSpc>
            </a:pPr>
            <a:r>
              <a:rPr lang="en-US" sz="12640">
                <a:solidFill>
                  <a:srgbClr val="4F3B20"/>
                </a:solidFill>
                <a:latin typeface="Londrina Solid Regular"/>
              </a:rPr>
              <a:t>About </a:t>
            </a:r>
          </a:p>
        </p:txBody>
      </p:sp>
      <p:sp>
        <p:nvSpPr>
          <p:cNvPr id="9" name="TextBox 9"/>
          <p:cNvSpPr txBox="1"/>
          <p:nvPr/>
        </p:nvSpPr>
        <p:spPr>
          <a:xfrm>
            <a:off x="3163086" y="2608989"/>
            <a:ext cx="11629046" cy="5622926"/>
          </a:xfrm>
          <a:prstGeom prst="rect">
            <a:avLst/>
          </a:prstGeom>
        </p:spPr>
        <p:txBody>
          <a:bodyPr lIns="0" tIns="0" rIns="0" bIns="0" rtlCol="0" anchor="t">
            <a:spAutoFit/>
          </a:bodyPr>
          <a:lstStyle/>
          <a:p>
            <a:pPr marL="863588" lvl="1" indent="-431794" algn="just">
              <a:lnSpc>
                <a:spcPts val="5599"/>
              </a:lnSpc>
              <a:buFont typeface="Arial"/>
              <a:buChar char="•"/>
            </a:pPr>
            <a:r>
              <a:rPr lang="en-US" sz="3999">
                <a:solidFill>
                  <a:srgbClr val="4F3B20"/>
                </a:solidFill>
                <a:latin typeface="Marykate"/>
              </a:rPr>
              <a:t>https://youtu.be/vDvEwt1yo5A</a:t>
            </a:r>
          </a:p>
          <a:p>
            <a:pPr marL="863588" lvl="1" indent="-431794" algn="just">
              <a:lnSpc>
                <a:spcPts val="5599"/>
              </a:lnSpc>
              <a:buFont typeface="Arial"/>
              <a:buChar char="•"/>
            </a:pPr>
            <a:r>
              <a:rPr lang="en-US" sz="3999">
                <a:solidFill>
                  <a:srgbClr val="4F3B20"/>
                </a:solidFill>
                <a:latin typeface="Marykate"/>
              </a:rPr>
              <a:t>https://youtu.be/q5yclX_jPeU</a:t>
            </a:r>
          </a:p>
          <a:p>
            <a:pPr marL="863588" lvl="1" indent="-431794" algn="just">
              <a:lnSpc>
                <a:spcPts val="5599"/>
              </a:lnSpc>
              <a:buFont typeface="Arial"/>
              <a:buChar char="•"/>
            </a:pPr>
            <a:r>
              <a:rPr lang="en-US" sz="3999">
                <a:solidFill>
                  <a:srgbClr val="4F3B20"/>
                </a:solidFill>
                <a:latin typeface="Marykate"/>
              </a:rPr>
              <a:t>https://www.kelaspintar.id/blog/edutech/pengertian-norma-dan-macamnya-5237/</a:t>
            </a:r>
          </a:p>
          <a:p>
            <a:pPr marL="863588" lvl="1" indent="-431794" algn="just">
              <a:lnSpc>
                <a:spcPts val="5599"/>
              </a:lnSpc>
              <a:buFont typeface="Arial"/>
              <a:buChar char="•"/>
            </a:pPr>
            <a:r>
              <a:rPr lang="en-US" sz="3999">
                <a:solidFill>
                  <a:srgbClr val="4F3B20"/>
                </a:solidFill>
                <a:latin typeface="Marykate"/>
              </a:rPr>
              <a:t>https://adjar.grid.id/read/543529876/5-fungsi-norma-dalam-masyarakat-materi-ppkn-kelas-vii</a:t>
            </a:r>
          </a:p>
          <a:p>
            <a:pPr algn="ctr">
              <a:lnSpc>
                <a:spcPts val="5599"/>
              </a:lnSpc>
            </a:pPr>
            <a:endParaRPr lang="en-US" sz="3999">
              <a:solidFill>
                <a:srgbClr val="4F3B20"/>
              </a:solidFill>
              <a:latin typeface="Marykate"/>
            </a:endParaRPr>
          </a:p>
          <a:p>
            <a:pPr algn="just">
              <a:lnSpc>
                <a:spcPts val="5599"/>
              </a:lnSpc>
            </a:pPr>
            <a:endParaRPr lang="en-US" sz="3999">
              <a:solidFill>
                <a:srgbClr val="4F3B20"/>
              </a:solidFill>
              <a:latin typeface="Marykate"/>
            </a:endParaRPr>
          </a:p>
        </p:txBody>
      </p:sp>
      <p:sp>
        <p:nvSpPr>
          <p:cNvPr id="12" name="Action Button: Blank 11">
            <a:hlinkClick r:id="" action="ppaction://hlinkshowjump?jump=previousslide" highlightClick="1">
              <a:snd r:embed="rId12" name="click.wav"/>
            </a:hlinkClick>
            <a:extLst>
              <a:ext uri="{FF2B5EF4-FFF2-40B4-BE49-F238E27FC236}">
                <a16:creationId xmlns:a16="http://schemas.microsoft.com/office/drawing/2014/main" id="{AE078623-73F0-7E98-BFB9-484652D9D03A}"/>
              </a:ext>
            </a:extLst>
          </p:cNvPr>
          <p:cNvSpPr/>
          <p:nvPr/>
        </p:nvSpPr>
        <p:spPr>
          <a:xfrm>
            <a:off x="258870" y="8993708"/>
            <a:ext cx="1293292" cy="122853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5" name="_Backsound_Ceria_Aesthetic_No_Copyright_Bright_Whistle✨MP3_128K">
            <a:hlinkClick r:id="" action="ppaction://media"/>
            <a:extLst>
              <a:ext uri="{FF2B5EF4-FFF2-40B4-BE49-F238E27FC236}">
                <a16:creationId xmlns:a16="http://schemas.microsoft.com/office/drawing/2014/main" id="{F6A69E14-AC80-7E2A-E5C6-DFC7FD39DDC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525000" y="7277100"/>
            <a:ext cx="609600" cy="609600"/>
          </a:xfrm>
          <a:prstGeom prst="rect">
            <a:avLst/>
          </a:prstGeom>
        </p:spPr>
      </p:pic>
      <p:sp>
        <p:nvSpPr>
          <p:cNvPr id="16" name="Flowchart: Process 15">
            <a:hlinkClick r:id="" action="ppaction://hlinkshowjump?jump=firstslide">
              <a:snd r:embed="rId12" name="click.wav"/>
            </a:hlinkClick>
            <a:extLst>
              <a:ext uri="{FF2B5EF4-FFF2-40B4-BE49-F238E27FC236}">
                <a16:creationId xmlns:a16="http://schemas.microsoft.com/office/drawing/2014/main" id="{890399ED-183C-1110-BFC1-EAB7DC5FE388}"/>
              </a:ext>
            </a:extLst>
          </p:cNvPr>
          <p:cNvSpPr/>
          <p:nvPr/>
        </p:nvSpPr>
        <p:spPr>
          <a:xfrm>
            <a:off x="16154400" y="9058464"/>
            <a:ext cx="1524000" cy="1228536"/>
          </a:xfrm>
          <a:prstGeom prst="flowChartProcess">
            <a:avLst/>
          </a:prstGeom>
          <a:blipFill dpi="0" rotWithShape="1">
            <a:blip r:embed="rId1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39" r="26994"/>
          <a:stretch>
            <a:fillRect/>
          </a:stretch>
        </p:blipFill>
        <p:spPr>
          <a:xfrm rot="-5400000">
            <a:off x="5124813" y="-3040477"/>
            <a:ext cx="8038375" cy="16230600"/>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7493" y="2735480"/>
            <a:ext cx="11313491" cy="5868873"/>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448229" y="0"/>
            <a:ext cx="3839771" cy="2685227"/>
          </a:xfrm>
          <a:prstGeom prst="rect">
            <a:avLst/>
          </a:prstGeom>
        </p:spPr>
      </p:pic>
      <p:pic>
        <p:nvPicPr>
          <p:cNvPr id="5" name="Picture 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10508774" y="3508883"/>
            <a:ext cx="1359437" cy="1256346"/>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41923">
            <a:off x="-816746" y="6107614"/>
            <a:ext cx="2567645" cy="3705561"/>
          </a:xfrm>
          <a:prstGeom prst="rect">
            <a:avLst/>
          </a:prstGeom>
        </p:spPr>
      </p:pic>
      <p:pic>
        <p:nvPicPr>
          <p:cNvPr id="7" name="Picture 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7282432">
            <a:off x="-679829" y="-425190"/>
            <a:ext cx="3169018" cy="3105638"/>
          </a:xfrm>
          <a:prstGeom prst="rect">
            <a:avLst/>
          </a:prstGeom>
        </p:spPr>
      </p:pic>
      <p:sp>
        <p:nvSpPr>
          <p:cNvPr id="8" name="TextBox 8"/>
          <p:cNvSpPr txBox="1"/>
          <p:nvPr/>
        </p:nvSpPr>
        <p:spPr>
          <a:xfrm>
            <a:off x="2471263" y="3832997"/>
            <a:ext cx="8753919" cy="5559727"/>
          </a:xfrm>
          <a:prstGeom prst="rect">
            <a:avLst/>
          </a:prstGeom>
        </p:spPr>
        <p:txBody>
          <a:bodyPr lIns="0" tIns="0" rIns="0" bIns="0" rtlCol="0" anchor="t">
            <a:spAutoFit/>
          </a:bodyPr>
          <a:lstStyle/>
          <a:p>
            <a:pPr algn="just">
              <a:lnSpc>
                <a:spcPts val="6351"/>
              </a:lnSpc>
            </a:pPr>
            <a:r>
              <a:rPr lang="en-US" sz="4537">
                <a:solidFill>
                  <a:srgbClr val="4F3B20"/>
                </a:solidFill>
                <a:latin typeface="Marykate"/>
              </a:rPr>
              <a:t>1.    Menjelaskan Pengertian Norma</a:t>
            </a:r>
          </a:p>
          <a:p>
            <a:pPr algn="just">
              <a:lnSpc>
                <a:spcPts val="6351"/>
              </a:lnSpc>
            </a:pPr>
            <a:r>
              <a:rPr lang="en-US" sz="4537">
                <a:solidFill>
                  <a:srgbClr val="4F3B20"/>
                </a:solidFill>
                <a:latin typeface="Marykate"/>
              </a:rPr>
              <a:t>2. Jenis- jenis norma yang berlaku di masyarakat</a:t>
            </a:r>
          </a:p>
          <a:p>
            <a:pPr algn="just">
              <a:lnSpc>
                <a:spcPts val="6351"/>
              </a:lnSpc>
            </a:pPr>
            <a:r>
              <a:rPr lang="en-US" sz="4537">
                <a:solidFill>
                  <a:srgbClr val="4F3B20"/>
                </a:solidFill>
                <a:latin typeface="Marykate"/>
              </a:rPr>
              <a:t>3.  Menjelaskan fungsi norma yang berlaku di masyarakat</a:t>
            </a:r>
          </a:p>
          <a:p>
            <a:pPr algn="ctr">
              <a:lnSpc>
                <a:spcPts val="6351"/>
              </a:lnSpc>
            </a:pPr>
            <a:endParaRPr lang="en-US" sz="4537">
              <a:solidFill>
                <a:srgbClr val="4F3B20"/>
              </a:solidFill>
              <a:latin typeface="Marykate"/>
            </a:endParaRPr>
          </a:p>
          <a:p>
            <a:pPr algn="ctr">
              <a:lnSpc>
                <a:spcPts val="6351"/>
              </a:lnSpc>
            </a:pPr>
            <a:endParaRPr lang="en-US" sz="4537">
              <a:solidFill>
                <a:srgbClr val="4F3B20"/>
              </a:solidFill>
              <a:latin typeface="Marykate"/>
            </a:endParaRPr>
          </a:p>
        </p:txBody>
      </p:sp>
      <p:pic>
        <p:nvPicPr>
          <p:cNvPr id="9" name="Picture 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685800" y="8788033"/>
            <a:ext cx="1494762" cy="1494762"/>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6547411" y="8788033"/>
            <a:ext cx="1423777" cy="1423777"/>
          </a:xfrm>
          <a:prstGeom prst="rect">
            <a:avLst/>
          </a:prstGeom>
        </p:spPr>
      </p:pic>
      <p:pic>
        <p:nvPicPr>
          <p:cNvPr id="11" name="Picture 1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10800000">
            <a:off x="467077" y="8788033"/>
            <a:ext cx="1539661" cy="1539661"/>
          </a:xfrm>
          <a:prstGeom prst="rect">
            <a:avLst/>
          </a:prstGeom>
        </p:spPr>
      </p:pic>
      <p:pic>
        <p:nvPicPr>
          <p:cNvPr id="12" name="Picture 12"/>
          <p:cNvPicPr>
            <a:picLocks noChangeAspect="1"/>
          </p:cNvPicPr>
          <p:nvPr/>
        </p:nvPicPr>
        <p:blipFill>
          <a:blip r:embed="rId20"/>
          <a:srcRect/>
          <a:stretch>
            <a:fillRect/>
          </a:stretch>
        </p:blipFill>
        <p:spPr>
          <a:xfrm>
            <a:off x="12470984" y="2227597"/>
            <a:ext cx="4428396" cy="6311705"/>
          </a:xfrm>
          <a:prstGeom prst="rect">
            <a:avLst/>
          </a:prstGeom>
        </p:spPr>
      </p:pic>
      <p:sp>
        <p:nvSpPr>
          <p:cNvPr id="13" name="TextBox 13"/>
          <p:cNvSpPr txBox="1"/>
          <p:nvPr/>
        </p:nvSpPr>
        <p:spPr>
          <a:xfrm>
            <a:off x="1552574" y="1042051"/>
            <a:ext cx="9635919" cy="1185546"/>
          </a:xfrm>
          <a:prstGeom prst="rect">
            <a:avLst/>
          </a:prstGeom>
        </p:spPr>
        <p:txBody>
          <a:bodyPr lIns="0" tIns="0" rIns="0" bIns="0" rtlCol="0" anchor="t">
            <a:spAutoFit/>
          </a:bodyPr>
          <a:lstStyle/>
          <a:p>
            <a:pPr algn="ctr">
              <a:lnSpc>
                <a:spcPts val="8320"/>
              </a:lnSpc>
            </a:pPr>
            <a:r>
              <a:rPr lang="en-US" sz="10400">
                <a:solidFill>
                  <a:srgbClr val="4F3B20"/>
                </a:solidFill>
                <a:latin typeface="Marykate"/>
              </a:rPr>
              <a:t>KOMPETENSI</a:t>
            </a:r>
          </a:p>
        </p:txBody>
      </p:sp>
      <p:sp>
        <p:nvSpPr>
          <p:cNvPr id="14" name="Action Button: Blank 13">
            <a:hlinkClick r:id="" action="ppaction://hlinkshowjump?jump=previousslide" highlightClick="1">
              <a:snd r:embed="rId21" name="click.wav"/>
            </a:hlinkClick>
            <a:extLst>
              <a:ext uri="{FF2B5EF4-FFF2-40B4-BE49-F238E27FC236}">
                <a16:creationId xmlns:a16="http://schemas.microsoft.com/office/drawing/2014/main" id="{7DCA870F-DD7B-57A8-1CE1-05E9E2BE874B}"/>
              </a:ext>
            </a:extLst>
          </p:cNvPr>
          <p:cNvSpPr/>
          <p:nvPr/>
        </p:nvSpPr>
        <p:spPr>
          <a:xfrm>
            <a:off x="467076" y="8883080"/>
            <a:ext cx="1694748" cy="132873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5" name="Action Button: Blank 14">
            <a:hlinkClick r:id="rId22" action="ppaction://hlinksldjump" highlightClick="1">
              <a:snd r:embed="rId21" name="click.wav"/>
            </a:hlinkClick>
            <a:extLst>
              <a:ext uri="{FF2B5EF4-FFF2-40B4-BE49-F238E27FC236}">
                <a16:creationId xmlns:a16="http://schemas.microsoft.com/office/drawing/2014/main" id="{941C10C2-92B0-4E47-6D86-1111846180C9}"/>
              </a:ext>
            </a:extLst>
          </p:cNvPr>
          <p:cNvSpPr/>
          <p:nvPr/>
        </p:nvSpPr>
        <p:spPr>
          <a:xfrm>
            <a:off x="8756785" y="8788033"/>
            <a:ext cx="1539662"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 action="ppaction://hlinkshowjump?jump=nextslide" highlightClick="1">
              <a:snd r:embed="rId21" name="click.wav"/>
            </a:hlinkClick>
            <a:extLst>
              <a:ext uri="{FF2B5EF4-FFF2-40B4-BE49-F238E27FC236}">
                <a16:creationId xmlns:a16="http://schemas.microsoft.com/office/drawing/2014/main" id="{0F9D0421-F7D7-1C2D-D3E6-86760968BED4}"/>
              </a:ext>
            </a:extLst>
          </p:cNvPr>
          <p:cNvSpPr/>
          <p:nvPr/>
        </p:nvSpPr>
        <p:spPr>
          <a:xfrm>
            <a:off x="16605355" y="8869703"/>
            <a:ext cx="1369873" cy="127994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7" name="_Backsound_Ceria_Aesthetic_No_Copyright_Bright_Whistle✨MP3_128K">
            <a:hlinkClick r:id="" action="ppaction://media"/>
            <a:extLst>
              <a:ext uri="{FF2B5EF4-FFF2-40B4-BE49-F238E27FC236}">
                <a16:creationId xmlns:a16="http://schemas.microsoft.com/office/drawing/2014/main" id="{42C1D8E5-5A5F-769A-DF0B-D9DF642312A3}"/>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12812329" y="8698364"/>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7063"/>
          <a:stretch>
            <a:fillRect/>
          </a:stretch>
        </p:blipFill>
        <p:spPr>
          <a:xfrm rot="62728">
            <a:off x="3788344" y="1068323"/>
            <a:ext cx="10458667" cy="2288455"/>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81586" y="4160805"/>
            <a:ext cx="3763172" cy="4114800"/>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275686" y="0"/>
            <a:ext cx="4012314" cy="2805891"/>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46168" y="-1308909"/>
            <a:ext cx="4286250" cy="4114800"/>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932578" flipH="1">
            <a:off x="16270158" y="4062889"/>
            <a:ext cx="3290188" cy="3613936"/>
          </a:xfrm>
          <a:prstGeom prst="rect">
            <a:avLst/>
          </a:prstGeom>
        </p:spPr>
      </p:pic>
      <p:pic>
        <p:nvPicPr>
          <p:cNvPr id="7" name="Picture 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4431695">
            <a:off x="11430820" y="544767"/>
            <a:ext cx="1375591" cy="1074680"/>
          </a:xfrm>
          <a:prstGeom prst="rect">
            <a:avLst/>
          </a:prstGeom>
        </p:spPr>
      </p:pic>
      <p:pic>
        <p:nvPicPr>
          <p:cNvPr id="8" name="Picture 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rot="-4487616" flipH="1">
            <a:off x="3863885" y="550161"/>
            <a:ext cx="1375591" cy="1074680"/>
          </a:xfrm>
          <a:prstGeom prst="rect">
            <a:avLst/>
          </a:prstGeom>
        </p:spPr>
      </p:pic>
      <p:pic>
        <p:nvPicPr>
          <p:cNvPr id="9" name="Picture 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3768337" y="2113443"/>
            <a:ext cx="9869643" cy="2381051"/>
          </a:xfrm>
          <a:prstGeom prst="rect">
            <a:avLst/>
          </a:prstGeom>
        </p:spPr>
      </p:pic>
      <p:pic>
        <p:nvPicPr>
          <p:cNvPr id="10" name="Picture 10"/>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3852748" y="4494495"/>
            <a:ext cx="9869643" cy="2381051"/>
          </a:xfrm>
          <a:prstGeom prst="rect">
            <a:avLst/>
          </a:prstGeom>
        </p:spPr>
      </p:pic>
      <p:pic>
        <p:nvPicPr>
          <p:cNvPr id="11" name="Picture 1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3859083" y="6913581"/>
            <a:ext cx="9719044" cy="2344719"/>
          </a:xfrm>
          <a:prstGeom prst="rect">
            <a:avLst/>
          </a:prstGeom>
        </p:spPr>
      </p:pic>
      <p:pic>
        <p:nvPicPr>
          <p:cNvPr id="12" name="Picture 12"/>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281843" y="8553810"/>
            <a:ext cx="1539661" cy="1539661"/>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10800000">
            <a:off x="496957" y="8553810"/>
            <a:ext cx="1539661" cy="1539661"/>
          </a:xfrm>
          <a:prstGeom prst="rect">
            <a:avLst/>
          </a:prstGeom>
        </p:spPr>
      </p:pic>
      <p:sp>
        <p:nvSpPr>
          <p:cNvPr id="14" name="TextBox 14"/>
          <p:cNvSpPr txBox="1"/>
          <p:nvPr/>
        </p:nvSpPr>
        <p:spPr>
          <a:xfrm>
            <a:off x="3184383" y="575589"/>
            <a:ext cx="10547001" cy="1185546"/>
          </a:xfrm>
          <a:prstGeom prst="rect">
            <a:avLst/>
          </a:prstGeom>
        </p:spPr>
        <p:txBody>
          <a:bodyPr lIns="0" tIns="0" rIns="0" bIns="0" rtlCol="0" anchor="t">
            <a:spAutoFit/>
          </a:bodyPr>
          <a:lstStyle/>
          <a:p>
            <a:pPr algn="ctr">
              <a:lnSpc>
                <a:spcPts val="8320"/>
              </a:lnSpc>
            </a:pPr>
            <a:r>
              <a:rPr lang="en-US" sz="10400">
                <a:solidFill>
                  <a:srgbClr val="4F3B20"/>
                </a:solidFill>
                <a:latin typeface="Marykate"/>
              </a:rPr>
              <a:t>MENU MATERI</a:t>
            </a:r>
          </a:p>
        </p:txBody>
      </p:sp>
      <p:sp>
        <p:nvSpPr>
          <p:cNvPr id="15" name="TextBox 15"/>
          <p:cNvSpPr txBox="1"/>
          <p:nvPr/>
        </p:nvSpPr>
        <p:spPr>
          <a:xfrm>
            <a:off x="5166065" y="5225256"/>
            <a:ext cx="8412062" cy="927492"/>
          </a:xfrm>
          <a:prstGeom prst="rect">
            <a:avLst/>
          </a:prstGeom>
        </p:spPr>
        <p:txBody>
          <a:bodyPr lIns="0" tIns="0" rIns="0" bIns="0" rtlCol="0" anchor="t">
            <a:spAutoFit/>
          </a:bodyPr>
          <a:lstStyle/>
          <a:p>
            <a:pPr algn="ctr">
              <a:lnSpc>
                <a:spcPts val="3480"/>
              </a:lnSpc>
            </a:pPr>
            <a:r>
              <a:rPr lang="en-US" sz="4351">
                <a:solidFill>
                  <a:srgbClr val="4F3B20"/>
                </a:solidFill>
                <a:latin typeface="Marykate"/>
              </a:rPr>
              <a:t>JENIS- JENIS NORMA YANG BERLAKU DI MASYARAKAT</a:t>
            </a:r>
          </a:p>
        </p:txBody>
      </p:sp>
      <p:sp>
        <p:nvSpPr>
          <p:cNvPr id="16" name="TextBox 16"/>
          <p:cNvSpPr txBox="1"/>
          <p:nvPr/>
        </p:nvSpPr>
        <p:spPr>
          <a:xfrm>
            <a:off x="5526056" y="7675646"/>
            <a:ext cx="7816273" cy="889635"/>
          </a:xfrm>
          <a:prstGeom prst="rect">
            <a:avLst/>
          </a:prstGeom>
        </p:spPr>
        <p:txBody>
          <a:bodyPr lIns="0" tIns="0" rIns="0" bIns="0" rtlCol="0" anchor="t">
            <a:spAutoFit/>
          </a:bodyPr>
          <a:lstStyle/>
          <a:p>
            <a:pPr algn="ctr">
              <a:lnSpc>
                <a:spcPts val="3360"/>
              </a:lnSpc>
            </a:pPr>
            <a:r>
              <a:rPr lang="en-US" sz="4200">
                <a:solidFill>
                  <a:srgbClr val="4F3B20"/>
                </a:solidFill>
                <a:latin typeface="Marykate"/>
              </a:rPr>
              <a:t>FUNGSI NORMA YANG BERLAKU DI DALAM MASYARAKAT</a:t>
            </a:r>
          </a:p>
        </p:txBody>
      </p:sp>
      <p:sp>
        <p:nvSpPr>
          <p:cNvPr id="17" name="TextBox 17"/>
          <p:cNvSpPr txBox="1"/>
          <p:nvPr/>
        </p:nvSpPr>
        <p:spPr>
          <a:xfrm>
            <a:off x="5526056" y="2906459"/>
            <a:ext cx="7692078" cy="947420"/>
          </a:xfrm>
          <a:prstGeom prst="rect">
            <a:avLst/>
          </a:prstGeom>
        </p:spPr>
        <p:txBody>
          <a:bodyPr lIns="0" tIns="0" rIns="0" bIns="0" rtlCol="0" anchor="t">
            <a:spAutoFit/>
          </a:bodyPr>
          <a:lstStyle/>
          <a:p>
            <a:pPr algn="ctr">
              <a:lnSpc>
                <a:spcPts val="3519"/>
              </a:lnSpc>
            </a:pPr>
            <a:r>
              <a:rPr lang="en-US" sz="4399">
                <a:solidFill>
                  <a:srgbClr val="4F3B20"/>
                </a:solidFill>
                <a:latin typeface="Marykate"/>
              </a:rPr>
              <a:t>PENGERTIAN NORMA SECARA UMUM DAN MENURUT KBBI</a:t>
            </a:r>
          </a:p>
        </p:txBody>
      </p:sp>
      <p:pic>
        <p:nvPicPr>
          <p:cNvPr id="18" name="Picture 18"/>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8685800" y="9229309"/>
            <a:ext cx="1057691" cy="1057691"/>
          </a:xfrm>
          <a:prstGeom prst="rect">
            <a:avLst/>
          </a:prstGeom>
        </p:spPr>
      </p:pic>
      <p:sp>
        <p:nvSpPr>
          <p:cNvPr id="19" name="Action Button: Blank 18">
            <a:hlinkClick r:id="rId24" action="ppaction://hlinksldjump" highlightClick="1">
              <a:snd r:embed="rId25" name="click.wav"/>
            </a:hlinkClick>
            <a:extLst>
              <a:ext uri="{FF2B5EF4-FFF2-40B4-BE49-F238E27FC236}">
                <a16:creationId xmlns:a16="http://schemas.microsoft.com/office/drawing/2014/main" id="{93DC0100-EA9D-B201-F2B5-E1E5C777EB10}"/>
              </a:ext>
            </a:extLst>
          </p:cNvPr>
          <p:cNvSpPr/>
          <p:nvPr/>
        </p:nvSpPr>
        <p:spPr>
          <a:xfrm>
            <a:off x="4020982" y="2212550"/>
            <a:ext cx="9321347" cy="1970213"/>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0" name="Action Button: Blank 19">
            <a:hlinkClick r:id="rId26" action="ppaction://hlinksldjump" highlightClick="1">
              <a:snd r:embed="rId25" name="click.wav"/>
            </a:hlinkClick>
            <a:extLst>
              <a:ext uri="{FF2B5EF4-FFF2-40B4-BE49-F238E27FC236}">
                <a16:creationId xmlns:a16="http://schemas.microsoft.com/office/drawing/2014/main" id="{F39FE457-1E62-26C7-DFDA-D9E2416A0A20}"/>
              </a:ext>
            </a:extLst>
          </p:cNvPr>
          <p:cNvSpPr/>
          <p:nvPr/>
        </p:nvSpPr>
        <p:spPr>
          <a:xfrm>
            <a:off x="3863643" y="4547788"/>
            <a:ext cx="9774337" cy="205406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1" name="Action Button: Blank 20">
            <a:hlinkClick r:id="rId27" action="ppaction://hlinksldjump" highlightClick="1">
              <a:snd r:embed="rId25" name="click.wav"/>
            </a:hlinkClick>
            <a:extLst>
              <a:ext uri="{FF2B5EF4-FFF2-40B4-BE49-F238E27FC236}">
                <a16:creationId xmlns:a16="http://schemas.microsoft.com/office/drawing/2014/main" id="{1D196F10-44B0-AE16-5329-83F39FEF0B14}"/>
              </a:ext>
            </a:extLst>
          </p:cNvPr>
          <p:cNvSpPr/>
          <p:nvPr/>
        </p:nvSpPr>
        <p:spPr>
          <a:xfrm>
            <a:off x="3852747" y="6928839"/>
            <a:ext cx="9719044" cy="21008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2" name="Action Button: Blank 21">
            <a:hlinkClick r:id="" action="ppaction://hlinkshowjump?jump=previousslide" highlightClick="1">
              <a:snd r:embed="rId25" name="click.wav"/>
            </a:hlinkClick>
            <a:extLst>
              <a:ext uri="{FF2B5EF4-FFF2-40B4-BE49-F238E27FC236}">
                <a16:creationId xmlns:a16="http://schemas.microsoft.com/office/drawing/2014/main" id="{694A9F36-C569-BA5A-464A-4415BFC6D0BF}"/>
              </a:ext>
            </a:extLst>
          </p:cNvPr>
          <p:cNvSpPr/>
          <p:nvPr/>
        </p:nvSpPr>
        <p:spPr>
          <a:xfrm>
            <a:off x="466496" y="8565281"/>
            <a:ext cx="1539662" cy="172171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3" name="Action Button: Blank 22">
            <a:hlinkClick r:id="rId28" action="ppaction://hlinksldjump" highlightClick="1">
              <a:snd r:embed="rId25" name="click.wav"/>
            </a:hlinkClick>
            <a:extLst>
              <a:ext uri="{FF2B5EF4-FFF2-40B4-BE49-F238E27FC236}">
                <a16:creationId xmlns:a16="http://schemas.microsoft.com/office/drawing/2014/main" id="{8C8E9C86-4F36-C22D-135E-16690D5539CF}"/>
              </a:ext>
            </a:extLst>
          </p:cNvPr>
          <p:cNvSpPr/>
          <p:nvPr/>
        </p:nvSpPr>
        <p:spPr>
          <a:xfrm>
            <a:off x="8681655" y="9258300"/>
            <a:ext cx="1071945" cy="114300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4" name="Action Button: Blank 23">
            <a:hlinkClick r:id="" action="ppaction://hlinkshowjump?jump=nextslide" highlightClick="1">
              <a:snd r:embed="rId25" name="click.wav"/>
            </a:hlinkClick>
            <a:extLst>
              <a:ext uri="{FF2B5EF4-FFF2-40B4-BE49-F238E27FC236}">
                <a16:creationId xmlns:a16="http://schemas.microsoft.com/office/drawing/2014/main" id="{C7D0856D-66DD-C638-D4A0-2E00E476A70B}"/>
              </a:ext>
            </a:extLst>
          </p:cNvPr>
          <p:cNvSpPr/>
          <p:nvPr/>
        </p:nvSpPr>
        <p:spPr>
          <a:xfrm>
            <a:off x="16281843" y="8565281"/>
            <a:ext cx="1509200" cy="1528190"/>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25" name="_Backsound_Ceria_Aesthetic_No_Copyright_Bright_Whistle✨MP3_128K">
            <a:hlinkClick r:id="" action="ppaction://media"/>
            <a:extLst>
              <a:ext uri="{FF2B5EF4-FFF2-40B4-BE49-F238E27FC236}">
                <a16:creationId xmlns:a16="http://schemas.microsoft.com/office/drawing/2014/main" id="{E7DF5B87-A845-4A8D-99FE-D954AE479366}"/>
              </a:ext>
            </a:extLst>
          </p:cNvPr>
          <p:cNvPicPr>
            <a:picLocks noChangeAspect="1"/>
          </p:cNvPicPr>
          <p:nvPr>
            <a:audioFile r:link="rId2"/>
            <p:extLst>
              <p:ext uri="{DAA4B4D4-6D71-4841-9C94-3DE7FCFB9230}">
                <p14:media xmlns:p14="http://schemas.microsoft.com/office/powerpoint/2010/main" r:embed="rId1"/>
              </p:ext>
            </p:extLst>
          </p:nvPr>
        </p:nvPicPr>
        <p:blipFill>
          <a:blip r:embed="rId29"/>
          <a:stretch>
            <a:fillRect/>
          </a:stretch>
        </p:blipFill>
        <p:spPr>
          <a:xfrm>
            <a:off x="14950584" y="98349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39" r="26994"/>
          <a:stretch>
            <a:fillRect/>
          </a:stretch>
        </p:blipFill>
        <p:spPr>
          <a:xfrm rot="-5400000">
            <a:off x="5124813" y="-3040477"/>
            <a:ext cx="8038375" cy="162306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61876" y="883424"/>
            <a:ext cx="6012187" cy="3484021"/>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695965" flipH="1" flipV="1">
            <a:off x="-2307382" y="20308"/>
            <a:ext cx="5865990" cy="1919779"/>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541395" y="392179"/>
            <a:ext cx="10564908" cy="8914141"/>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11669" y="8747339"/>
            <a:ext cx="1539661" cy="1539661"/>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739985">
            <a:off x="258870" y="8734018"/>
            <a:ext cx="1539661" cy="1539661"/>
          </a:xfrm>
          <a:prstGeom prst="rect">
            <a:avLst/>
          </a:prstGeom>
        </p:spPr>
      </p:pic>
      <p:pic>
        <p:nvPicPr>
          <p:cNvPr id="8" name="Picture 8"/>
          <p:cNvPicPr>
            <a:picLocks noChangeAspect="1"/>
          </p:cNvPicPr>
          <p:nvPr/>
        </p:nvPicPr>
        <p:blipFill>
          <a:blip r:embed="rId14"/>
          <a:srcRect t="2194" b="6798"/>
          <a:stretch>
            <a:fillRect/>
          </a:stretch>
        </p:blipFill>
        <p:spPr>
          <a:xfrm>
            <a:off x="2465103" y="4315974"/>
            <a:ext cx="5054238" cy="4942326"/>
          </a:xfrm>
          <a:prstGeom prst="rect">
            <a:avLst/>
          </a:prstGeom>
        </p:spPr>
      </p:pic>
      <p:sp>
        <p:nvSpPr>
          <p:cNvPr id="9" name="TextBox 9"/>
          <p:cNvSpPr txBox="1"/>
          <p:nvPr/>
        </p:nvSpPr>
        <p:spPr>
          <a:xfrm>
            <a:off x="9144000" y="1843756"/>
            <a:ext cx="6297303" cy="1060323"/>
          </a:xfrm>
          <a:prstGeom prst="rect">
            <a:avLst/>
          </a:prstGeom>
        </p:spPr>
        <p:txBody>
          <a:bodyPr lIns="0" tIns="0" rIns="0" bIns="0" rtlCol="0" anchor="t">
            <a:spAutoFit/>
          </a:bodyPr>
          <a:lstStyle/>
          <a:p>
            <a:pPr algn="ctr">
              <a:lnSpc>
                <a:spcPts val="4116"/>
              </a:lnSpc>
            </a:pPr>
            <a:r>
              <a:rPr lang="en-US" sz="4200">
                <a:solidFill>
                  <a:srgbClr val="683B20"/>
                </a:solidFill>
                <a:latin typeface="Marykate Bold"/>
              </a:rPr>
              <a:t>NORMA SECARA UMUM</a:t>
            </a:r>
          </a:p>
          <a:p>
            <a:pPr algn="ctr">
              <a:lnSpc>
                <a:spcPts val="4116"/>
              </a:lnSpc>
            </a:pPr>
            <a:endParaRPr lang="en-US" sz="4200">
              <a:solidFill>
                <a:srgbClr val="683B20"/>
              </a:solidFill>
              <a:latin typeface="Marykate Bold"/>
            </a:endParaRPr>
          </a:p>
        </p:txBody>
      </p:sp>
      <p:sp>
        <p:nvSpPr>
          <p:cNvPr id="10" name="TextBox 10"/>
          <p:cNvSpPr txBox="1"/>
          <p:nvPr/>
        </p:nvSpPr>
        <p:spPr>
          <a:xfrm>
            <a:off x="10245107" y="5160548"/>
            <a:ext cx="4095088" cy="545973"/>
          </a:xfrm>
          <a:prstGeom prst="rect">
            <a:avLst/>
          </a:prstGeom>
        </p:spPr>
        <p:txBody>
          <a:bodyPr lIns="0" tIns="0" rIns="0" bIns="0" rtlCol="0" anchor="t">
            <a:spAutoFit/>
          </a:bodyPr>
          <a:lstStyle/>
          <a:p>
            <a:pPr algn="ctr">
              <a:lnSpc>
                <a:spcPts val="4116"/>
              </a:lnSpc>
            </a:pPr>
            <a:r>
              <a:rPr lang="en-US" sz="4200">
                <a:solidFill>
                  <a:srgbClr val="683B20"/>
                </a:solidFill>
                <a:latin typeface="Marykate Bold"/>
              </a:rPr>
              <a:t>NORMA MENURUT KBBI</a:t>
            </a:r>
          </a:p>
        </p:txBody>
      </p:sp>
      <p:sp>
        <p:nvSpPr>
          <p:cNvPr id="11" name="TextBox 11"/>
          <p:cNvSpPr txBox="1"/>
          <p:nvPr/>
        </p:nvSpPr>
        <p:spPr>
          <a:xfrm>
            <a:off x="8172592" y="2577626"/>
            <a:ext cx="9086708" cy="2950847"/>
          </a:xfrm>
          <a:prstGeom prst="rect">
            <a:avLst/>
          </a:prstGeom>
        </p:spPr>
        <p:txBody>
          <a:bodyPr lIns="0" tIns="0" rIns="0" bIns="0" rtlCol="0" anchor="t">
            <a:spAutoFit/>
          </a:bodyPr>
          <a:lstStyle/>
          <a:p>
            <a:pPr algn="ctr">
              <a:lnSpc>
                <a:spcPts val="5879"/>
              </a:lnSpc>
            </a:pPr>
            <a:r>
              <a:rPr lang="en-US" sz="4199">
                <a:solidFill>
                  <a:srgbClr val="000000"/>
                </a:solidFill>
                <a:latin typeface="Marykate"/>
              </a:rPr>
              <a:t>Norma adalah seperangkat aturan baik tertulis maupun tifak tertulis yang disepakati oleh suatu kelompok atau masyarakat yang bersangkutan </a:t>
            </a:r>
          </a:p>
          <a:p>
            <a:pPr algn="ctr">
              <a:lnSpc>
                <a:spcPts val="5879"/>
              </a:lnSpc>
            </a:pPr>
            <a:endParaRPr lang="en-US" sz="4199">
              <a:solidFill>
                <a:srgbClr val="000000"/>
              </a:solidFill>
              <a:latin typeface="Marykate"/>
            </a:endParaRPr>
          </a:p>
        </p:txBody>
      </p:sp>
      <p:sp>
        <p:nvSpPr>
          <p:cNvPr id="12" name="TextBox 12"/>
          <p:cNvSpPr txBox="1"/>
          <p:nvPr/>
        </p:nvSpPr>
        <p:spPr>
          <a:xfrm>
            <a:off x="1787210" y="1741965"/>
            <a:ext cx="4761519" cy="2233296"/>
          </a:xfrm>
          <a:prstGeom prst="rect">
            <a:avLst/>
          </a:prstGeom>
        </p:spPr>
        <p:txBody>
          <a:bodyPr lIns="0" tIns="0" rIns="0" bIns="0" rtlCol="0" anchor="t">
            <a:spAutoFit/>
          </a:bodyPr>
          <a:lstStyle/>
          <a:p>
            <a:pPr algn="ctr">
              <a:lnSpc>
                <a:spcPts val="8320"/>
              </a:lnSpc>
            </a:pPr>
            <a:r>
              <a:rPr lang="en-US" sz="10400">
                <a:solidFill>
                  <a:srgbClr val="4F3B20"/>
                </a:solidFill>
                <a:latin typeface="Marykate"/>
              </a:rPr>
              <a:t>Pengertian Norma</a:t>
            </a:r>
          </a:p>
        </p:txBody>
      </p:sp>
      <p:sp>
        <p:nvSpPr>
          <p:cNvPr id="13" name="TextBox 13"/>
          <p:cNvSpPr txBox="1"/>
          <p:nvPr/>
        </p:nvSpPr>
        <p:spPr>
          <a:xfrm>
            <a:off x="8172592" y="5761539"/>
            <a:ext cx="8708908" cy="2272032"/>
          </a:xfrm>
          <a:prstGeom prst="rect">
            <a:avLst/>
          </a:prstGeom>
        </p:spPr>
        <p:txBody>
          <a:bodyPr lIns="0" tIns="0" rIns="0" bIns="0" rtlCol="0" anchor="t">
            <a:spAutoFit/>
          </a:bodyPr>
          <a:lstStyle/>
          <a:p>
            <a:pPr algn="ctr">
              <a:lnSpc>
                <a:spcPts val="6019"/>
              </a:lnSpc>
            </a:pPr>
            <a:r>
              <a:rPr lang="en-US" sz="4299">
                <a:solidFill>
                  <a:srgbClr val="000000"/>
                </a:solidFill>
                <a:latin typeface="Marykate"/>
              </a:rPr>
              <a:t>Norma memiliki arti sebagai aturan maupun ketentuan yang sifatnya mengikat suatu kelompok orang dalam masyarakat.</a:t>
            </a:r>
          </a:p>
        </p:txBody>
      </p:sp>
      <p:pic>
        <p:nvPicPr>
          <p:cNvPr id="14" name="Picture 14"/>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203829" y="8747339"/>
            <a:ext cx="1539661" cy="1539661"/>
          </a:xfrm>
          <a:prstGeom prst="rect">
            <a:avLst/>
          </a:prstGeom>
        </p:spPr>
      </p:pic>
      <p:sp>
        <p:nvSpPr>
          <p:cNvPr id="15" name="Action Button: Blank 14">
            <a:hlinkClick r:id="" action="ppaction://hlinkshowjump?jump=previousslide" highlightClick="1">
              <a:snd r:embed="rId17" name="click.wav"/>
            </a:hlinkClick>
            <a:extLst>
              <a:ext uri="{FF2B5EF4-FFF2-40B4-BE49-F238E27FC236}">
                <a16:creationId xmlns:a16="http://schemas.microsoft.com/office/drawing/2014/main" id="{2F30BBF0-9F4E-CC75-E31A-543F8B26345B}"/>
              </a:ext>
            </a:extLst>
          </p:cNvPr>
          <p:cNvSpPr/>
          <p:nvPr/>
        </p:nvSpPr>
        <p:spPr>
          <a:xfrm>
            <a:off x="181697" y="8747339"/>
            <a:ext cx="153966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6" name="Action Button: Blank 15">
            <a:hlinkClick r:id="rId18" action="ppaction://hlinksldjump" highlightClick="1">
              <a:snd r:embed="rId17" name="click.wav"/>
            </a:hlinkClick>
            <a:extLst>
              <a:ext uri="{FF2B5EF4-FFF2-40B4-BE49-F238E27FC236}">
                <a16:creationId xmlns:a16="http://schemas.microsoft.com/office/drawing/2014/main" id="{1538A3F9-F8E4-6ABD-082C-BBE62DC3B59B}"/>
              </a:ext>
            </a:extLst>
          </p:cNvPr>
          <p:cNvSpPr/>
          <p:nvPr/>
        </p:nvSpPr>
        <p:spPr>
          <a:xfrm>
            <a:off x="8191930" y="8854401"/>
            <a:ext cx="1566305" cy="143259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7" name="Action Button: Blank 16">
            <a:hlinkClick r:id="" action="ppaction://hlinkshowjump?jump=nextslide" highlightClick="1">
              <a:snd r:embed="rId17" name="click.wav"/>
            </a:hlinkClick>
            <a:extLst>
              <a:ext uri="{FF2B5EF4-FFF2-40B4-BE49-F238E27FC236}">
                <a16:creationId xmlns:a16="http://schemas.microsoft.com/office/drawing/2014/main" id="{3BA0FE7D-891F-C92B-A1BB-74BCB2E6471B}"/>
              </a:ext>
            </a:extLst>
          </p:cNvPr>
          <p:cNvSpPr/>
          <p:nvPr/>
        </p:nvSpPr>
        <p:spPr>
          <a:xfrm>
            <a:off x="16085025" y="8747339"/>
            <a:ext cx="1566305" cy="143259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8" name="_Backsound_Ceria_Aesthetic_No_Copyright_Bright_Whistle✨MP3_128K">
            <a:hlinkClick r:id="" action="ppaction://media"/>
            <a:extLst>
              <a:ext uri="{FF2B5EF4-FFF2-40B4-BE49-F238E27FC236}">
                <a16:creationId xmlns:a16="http://schemas.microsoft.com/office/drawing/2014/main" id="{9774070D-ACB1-BE4C-63D9-87FD61E13739}"/>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6715990" y="423485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DAB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355992">
            <a:off x="1893598" y="5381109"/>
            <a:ext cx="1522436" cy="1189403"/>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5050024" y="-628531"/>
            <a:ext cx="5414291" cy="3051691"/>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541299" flipH="1" flipV="1">
            <a:off x="-2418336" y="-62574"/>
            <a:ext cx="5865990" cy="191977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010229" flipH="1" flipV="1">
            <a:off x="14672810" y="2714585"/>
            <a:ext cx="1771074" cy="1383652"/>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258870" y="8747339"/>
            <a:ext cx="1539661" cy="1539661"/>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217508" y="8747339"/>
            <a:ext cx="1539661" cy="1539661"/>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978183" y="3033716"/>
            <a:ext cx="5499449" cy="1876687"/>
          </a:xfrm>
          <a:prstGeom prst="rect">
            <a:avLst/>
          </a:prstGeom>
        </p:spPr>
      </p:pic>
      <p:sp>
        <p:nvSpPr>
          <p:cNvPr id="9" name="TextBox 9"/>
          <p:cNvSpPr txBox="1"/>
          <p:nvPr/>
        </p:nvSpPr>
        <p:spPr>
          <a:xfrm>
            <a:off x="2978183" y="597297"/>
            <a:ext cx="10998897" cy="1354828"/>
          </a:xfrm>
          <a:prstGeom prst="rect">
            <a:avLst/>
          </a:prstGeom>
        </p:spPr>
        <p:txBody>
          <a:bodyPr lIns="0" tIns="0" rIns="0" bIns="0" rtlCol="0" anchor="t">
            <a:spAutoFit/>
          </a:bodyPr>
          <a:lstStyle/>
          <a:p>
            <a:pPr algn="ctr">
              <a:lnSpc>
                <a:spcPts val="9465"/>
              </a:lnSpc>
            </a:pPr>
            <a:r>
              <a:rPr lang="en-US" sz="11831">
                <a:solidFill>
                  <a:srgbClr val="4F3B20"/>
                </a:solidFill>
                <a:latin typeface="Marykate"/>
              </a:rPr>
              <a:t>JENIS- JENIS NORMA</a:t>
            </a:r>
          </a:p>
        </p:txBody>
      </p:sp>
      <p:sp>
        <p:nvSpPr>
          <p:cNvPr id="10" name="TextBox 10"/>
          <p:cNvSpPr txBox="1"/>
          <p:nvPr/>
        </p:nvSpPr>
        <p:spPr>
          <a:xfrm>
            <a:off x="-2822647" y="3301636"/>
            <a:ext cx="16230600" cy="880111"/>
          </a:xfrm>
          <a:prstGeom prst="rect">
            <a:avLst/>
          </a:prstGeom>
        </p:spPr>
        <p:txBody>
          <a:bodyPr lIns="0" tIns="0" rIns="0" bIns="0" rtlCol="0" anchor="t">
            <a:spAutoFit/>
          </a:bodyPr>
          <a:lstStyle/>
          <a:p>
            <a:pPr algn="ctr">
              <a:lnSpc>
                <a:spcPts val="7139"/>
              </a:lnSpc>
            </a:pPr>
            <a:r>
              <a:rPr lang="en-US" sz="5099">
                <a:solidFill>
                  <a:srgbClr val="4F3B20"/>
                </a:solidFill>
                <a:latin typeface="Marykate"/>
              </a:rPr>
              <a:t>Norma Agama</a:t>
            </a:r>
          </a:p>
        </p:txBody>
      </p:sp>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988044" y="6242208"/>
            <a:ext cx="5641799" cy="1925264"/>
          </a:xfrm>
          <a:prstGeom prst="rect">
            <a:avLst/>
          </a:prstGeom>
        </p:spPr>
      </p:pic>
      <p:sp>
        <p:nvSpPr>
          <p:cNvPr id="12" name="TextBox 12"/>
          <p:cNvSpPr txBox="1"/>
          <p:nvPr/>
        </p:nvSpPr>
        <p:spPr>
          <a:xfrm>
            <a:off x="2212852" y="6484360"/>
            <a:ext cx="6824362" cy="888164"/>
          </a:xfrm>
          <a:prstGeom prst="rect">
            <a:avLst/>
          </a:prstGeom>
        </p:spPr>
        <p:txBody>
          <a:bodyPr lIns="0" tIns="0" rIns="0" bIns="0" rtlCol="0" anchor="t">
            <a:spAutoFit/>
          </a:bodyPr>
          <a:lstStyle/>
          <a:p>
            <a:pPr algn="ctr">
              <a:lnSpc>
                <a:spcPts val="7221"/>
              </a:lnSpc>
            </a:pPr>
            <a:r>
              <a:rPr lang="en-US" sz="5157">
                <a:solidFill>
                  <a:srgbClr val="4F3B20"/>
                </a:solidFill>
                <a:latin typeface="Marykate"/>
              </a:rPr>
              <a:t>Norma Kesopanan</a:t>
            </a:r>
          </a:p>
        </p:txBody>
      </p:sp>
      <p:pic>
        <p:nvPicPr>
          <p:cNvPr id="13" name="Picture 13"/>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828804" y="3230360"/>
            <a:ext cx="5221220" cy="1781741"/>
          </a:xfrm>
          <a:prstGeom prst="rect">
            <a:avLst/>
          </a:prstGeom>
        </p:spPr>
      </p:pic>
      <p:sp>
        <p:nvSpPr>
          <p:cNvPr id="14" name="TextBox 14"/>
          <p:cNvSpPr txBox="1"/>
          <p:nvPr/>
        </p:nvSpPr>
        <p:spPr>
          <a:xfrm>
            <a:off x="4233714" y="3469416"/>
            <a:ext cx="16230600" cy="880111"/>
          </a:xfrm>
          <a:prstGeom prst="rect">
            <a:avLst/>
          </a:prstGeom>
        </p:spPr>
        <p:txBody>
          <a:bodyPr lIns="0" tIns="0" rIns="0" bIns="0" rtlCol="0" anchor="t">
            <a:spAutoFit/>
          </a:bodyPr>
          <a:lstStyle/>
          <a:p>
            <a:pPr algn="ctr">
              <a:lnSpc>
                <a:spcPts val="7139"/>
              </a:lnSpc>
            </a:pPr>
            <a:r>
              <a:rPr lang="en-US" sz="5099">
                <a:solidFill>
                  <a:srgbClr val="4F3B20"/>
                </a:solidFill>
                <a:latin typeface="Marykate"/>
              </a:rPr>
              <a:t>Norma Kesusilaan</a:t>
            </a:r>
          </a:p>
        </p:txBody>
      </p:sp>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110157" y="6469427"/>
            <a:ext cx="4939867" cy="1685729"/>
          </a:xfrm>
          <a:prstGeom prst="rect">
            <a:avLst/>
          </a:prstGeom>
        </p:spPr>
      </p:pic>
      <p:sp>
        <p:nvSpPr>
          <p:cNvPr id="16" name="TextBox 16"/>
          <p:cNvSpPr txBox="1"/>
          <p:nvPr/>
        </p:nvSpPr>
        <p:spPr>
          <a:xfrm>
            <a:off x="8936833" y="6708371"/>
            <a:ext cx="6824362" cy="888164"/>
          </a:xfrm>
          <a:prstGeom prst="rect">
            <a:avLst/>
          </a:prstGeom>
        </p:spPr>
        <p:txBody>
          <a:bodyPr lIns="0" tIns="0" rIns="0" bIns="0" rtlCol="0" anchor="t">
            <a:spAutoFit/>
          </a:bodyPr>
          <a:lstStyle/>
          <a:p>
            <a:pPr algn="ctr">
              <a:lnSpc>
                <a:spcPts val="7221"/>
              </a:lnSpc>
            </a:pPr>
            <a:r>
              <a:rPr lang="en-US" sz="5157">
                <a:solidFill>
                  <a:srgbClr val="4F3B20"/>
                </a:solidFill>
                <a:latin typeface="Marykate"/>
              </a:rPr>
              <a:t>Norma Hukum</a:t>
            </a:r>
          </a:p>
        </p:txBody>
      </p:sp>
      <p:pic>
        <p:nvPicPr>
          <p:cNvPr id="17" name="Picture 17"/>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629844" y="8747339"/>
            <a:ext cx="1539661" cy="1539661"/>
          </a:xfrm>
          <a:prstGeom prst="rect">
            <a:avLst/>
          </a:prstGeom>
        </p:spPr>
      </p:pic>
      <p:sp>
        <p:nvSpPr>
          <p:cNvPr id="18" name="Action Button: Blank 17">
            <a:hlinkClick r:id="rId16" action="ppaction://hlinksldjump" highlightClick="1">
              <a:snd r:embed="rId17" name="click.wav"/>
            </a:hlinkClick>
            <a:extLst>
              <a:ext uri="{FF2B5EF4-FFF2-40B4-BE49-F238E27FC236}">
                <a16:creationId xmlns:a16="http://schemas.microsoft.com/office/drawing/2014/main" id="{352C6FFF-6500-57D7-529D-CEB5F9A25752}"/>
              </a:ext>
            </a:extLst>
          </p:cNvPr>
          <p:cNvSpPr/>
          <p:nvPr/>
        </p:nvSpPr>
        <p:spPr>
          <a:xfrm>
            <a:off x="2768575" y="3006341"/>
            <a:ext cx="5690622" cy="1861052"/>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9" name="Action Button: Blank 18">
            <a:hlinkClick r:id="rId18" action="ppaction://hlinksldjump" highlightClick="1">
              <a:snd r:embed="rId17" name="click.wav"/>
            </a:hlinkClick>
            <a:extLst>
              <a:ext uri="{FF2B5EF4-FFF2-40B4-BE49-F238E27FC236}">
                <a16:creationId xmlns:a16="http://schemas.microsoft.com/office/drawing/2014/main" id="{FE713637-E7A4-48E2-BB32-A7590F59D138}"/>
              </a:ext>
            </a:extLst>
          </p:cNvPr>
          <p:cNvSpPr/>
          <p:nvPr/>
        </p:nvSpPr>
        <p:spPr>
          <a:xfrm>
            <a:off x="2768575" y="6242208"/>
            <a:ext cx="5861268" cy="1925264"/>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0" name="Action Button: Blank 19">
            <a:hlinkClick r:id="rId19" action="ppaction://hlinksldjump" highlightClick="1">
              <a:snd r:embed="rId17" name="click.wav"/>
            </a:hlinkClick>
            <a:extLst>
              <a:ext uri="{FF2B5EF4-FFF2-40B4-BE49-F238E27FC236}">
                <a16:creationId xmlns:a16="http://schemas.microsoft.com/office/drawing/2014/main" id="{D142800F-BB6E-3FBA-0B56-C2AB6BA6BB7D}"/>
              </a:ext>
            </a:extLst>
          </p:cNvPr>
          <p:cNvSpPr/>
          <p:nvPr/>
        </p:nvSpPr>
        <p:spPr>
          <a:xfrm>
            <a:off x="9733163" y="3301636"/>
            <a:ext cx="5316861" cy="1710465"/>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1" name="Action Button: Blank 20">
            <a:hlinkClick r:id="rId20" action="ppaction://hlinksldjump" highlightClick="1">
              <a:snd r:embed="rId17" name="click.wav"/>
            </a:hlinkClick>
            <a:extLst>
              <a:ext uri="{FF2B5EF4-FFF2-40B4-BE49-F238E27FC236}">
                <a16:creationId xmlns:a16="http://schemas.microsoft.com/office/drawing/2014/main" id="{68800BF1-06D2-26E0-CA3D-DB1BB6E37873}"/>
              </a:ext>
            </a:extLst>
          </p:cNvPr>
          <p:cNvSpPr/>
          <p:nvPr/>
        </p:nvSpPr>
        <p:spPr>
          <a:xfrm>
            <a:off x="9828804" y="6484360"/>
            <a:ext cx="5316861" cy="178174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2" name="Action Button: Blank 21">
            <a:hlinkClick r:id="" action="ppaction://hlinkshowjump?jump=previousslide" highlightClick="1">
              <a:snd r:embed="rId17" name="click.wav"/>
            </a:hlinkClick>
            <a:extLst>
              <a:ext uri="{FF2B5EF4-FFF2-40B4-BE49-F238E27FC236}">
                <a16:creationId xmlns:a16="http://schemas.microsoft.com/office/drawing/2014/main" id="{8C414EC6-9A90-F819-2123-EABF57947F06}"/>
              </a:ext>
            </a:extLst>
          </p:cNvPr>
          <p:cNvSpPr/>
          <p:nvPr/>
        </p:nvSpPr>
        <p:spPr>
          <a:xfrm>
            <a:off x="152400" y="8747339"/>
            <a:ext cx="1583370"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3" name="Action Button: Blank 22">
            <a:hlinkClick r:id="rId21" action="ppaction://hlinksldjump" highlightClick="1">
              <a:snd r:embed="rId17" name="click.wav"/>
            </a:hlinkClick>
            <a:extLst>
              <a:ext uri="{FF2B5EF4-FFF2-40B4-BE49-F238E27FC236}">
                <a16:creationId xmlns:a16="http://schemas.microsoft.com/office/drawing/2014/main" id="{693AC262-1BA2-93F8-8210-7ED05D4AC72C}"/>
              </a:ext>
            </a:extLst>
          </p:cNvPr>
          <p:cNvSpPr/>
          <p:nvPr/>
        </p:nvSpPr>
        <p:spPr>
          <a:xfrm>
            <a:off x="8629843" y="8747339"/>
            <a:ext cx="1480314" cy="1619605"/>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24" name="Action Button: Blank 23">
            <a:hlinkClick r:id="" action="ppaction://hlinkshowjump?jump=nextslide" highlightClick="1">
              <a:snd r:embed="rId17" name="click.wav"/>
            </a:hlinkClick>
            <a:extLst>
              <a:ext uri="{FF2B5EF4-FFF2-40B4-BE49-F238E27FC236}">
                <a16:creationId xmlns:a16="http://schemas.microsoft.com/office/drawing/2014/main" id="{41B04F93-6DC4-64DC-5D26-BD6A18ECDA2B}"/>
              </a:ext>
            </a:extLst>
          </p:cNvPr>
          <p:cNvSpPr/>
          <p:nvPr/>
        </p:nvSpPr>
        <p:spPr>
          <a:xfrm>
            <a:off x="16217508" y="8906711"/>
            <a:ext cx="1539661" cy="138028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25" name="_Backsound_Ceria_Aesthetic_No_Copyright_Bright_Whistle✨MP3_128K">
            <a:hlinkClick r:id="" action="ppaction://media"/>
            <a:extLst>
              <a:ext uri="{FF2B5EF4-FFF2-40B4-BE49-F238E27FC236}">
                <a16:creationId xmlns:a16="http://schemas.microsoft.com/office/drawing/2014/main" id="{5BE7F72C-C53E-F4A8-B8B4-1C190565C430}"/>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839200" y="48387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E3A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15678510" y="0"/>
            <a:ext cx="3828533" cy="21579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41299" flipH="1" flipV="1">
            <a:off x="-1925573" y="652939"/>
            <a:ext cx="4877014" cy="1596114"/>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739985">
            <a:off x="258870" y="8734018"/>
            <a:ext cx="1539661" cy="1539661"/>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89470" y="8720696"/>
            <a:ext cx="1539661" cy="1539661"/>
          </a:xfrm>
          <a:prstGeom prst="rect">
            <a:avLst/>
          </a:prstGeom>
        </p:spPr>
      </p:pic>
      <p:pic>
        <p:nvPicPr>
          <p:cNvPr id="6" name="Picture 6"/>
          <p:cNvPicPr>
            <a:picLocks noChangeAspect="1"/>
          </p:cNvPicPr>
          <p:nvPr/>
        </p:nvPicPr>
        <p:blipFill>
          <a:blip r:embed="rId10"/>
          <a:srcRect/>
          <a:stretch>
            <a:fillRect/>
          </a:stretch>
        </p:blipFill>
        <p:spPr>
          <a:xfrm>
            <a:off x="2499510" y="2869904"/>
            <a:ext cx="12962504" cy="6027564"/>
          </a:xfrm>
          <a:prstGeom prst="rect">
            <a:avLst/>
          </a:prstGeom>
        </p:spPr>
      </p:pic>
      <p:sp>
        <p:nvSpPr>
          <p:cNvPr id="7" name="TextBox 7"/>
          <p:cNvSpPr txBox="1"/>
          <p:nvPr/>
        </p:nvSpPr>
        <p:spPr>
          <a:xfrm>
            <a:off x="2055049" y="1479497"/>
            <a:ext cx="13851426" cy="1195071"/>
          </a:xfrm>
          <a:prstGeom prst="rect">
            <a:avLst/>
          </a:prstGeom>
        </p:spPr>
        <p:txBody>
          <a:bodyPr lIns="0" tIns="0" rIns="0" bIns="0" rtlCol="0" anchor="t">
            <a:spAutoFit/>
          </a:bodyPr>
          <a:lstStyle/>
          <a:p>
            <a:pPr algn="ctr">
              <a:lnSpc>
                <a:spcPts val="8320"/>
              </a:lnSpc>
            </a:pPr>
            <a:r>
              <a:rPr lang="en-US" sz="10400">
                <a:solidFill>
                  <a:srgbClr val="4F3B20"/>
                </a:solidFill>
                <a:latin typeface="Londrina Solid Regular"/>
              </a:rPr>
              <a:t>NORMA AGAMA</a:t>
            </a:r>
          </a:p>
        </p:txBody>
      </p:sp>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177187" y="8720696"/>
            <a:ext cx="1566304" cy="1566304"/>
          </a:xfrm>
          <a:prstGeom prst="rect">
            <a:avLst/>
          </a:prstGeom>
        </p:spPr>
      </p:pic>
      <p:sp>
        <p:nvSpPr>
          <p:cNvPr id="9" name="Action Button: Blank 8">
            <a:hlinkClick r:id="" action="ppaction://hlinkshowjump?jump=previousslide" highlightClick="1">
              <a:snd r:embed="rId13" name="click.wav"/>
            </a:hlinkClick>
            <a:extLst>
              <a:ext uri="{FF2B5EF4-FFF2-40B4-BE49-F238E27FC236}">
                <a16:creationId xmlns:a16="http://schemas.microsoft.com/office/drawing/2014/main" id="{07674B0B-2B92-0E31-978E-890E7FE33966}"/>
              </a:ext>
            </a:extLst>
          </p:cNvPr>
          <p:cNvSpPr/>
          <p:nvPr/>
        </p:nvSpPr>
        <p:spPr>
          <a:xfrm>
            <a:off x="258869" y="8720696"/>
            <a:ext cx="1566304"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0" name="Action Button: Blank 9">
            <a:hlinkClick r:id="rId14" action="ppaction://hlinksldjump" highlightClick="1">
              <a:snd r:embed="rId13" name="click.wav"/>
            </a:hlinkClick>
            <a:extLst>
              <a:ext uri="{FF2B5EF4-FFF2-40B4-BE49-F238E27FC236}">
                <a16:creationId xmlns:a16="http://schemas.microsoft.com/office/drawing/2014/main" id="{115C7CA2-AE56-36CE-24DC-92209E137532}"/>
              </a:ext>
            </a:extLst>
          </p:cNvPr>
          <p:cNvSpPr/>
          <p:nvPr/>
        </p:nvSpPr>
        <p:spPr>
          <a:xfrm>
            <a:off x="8163867" y="8720695"/>
            <a:ext cx="1566304"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 action="ppaction://hlinkshowjump?jump=nextslide" highlightClick="1">
              <a:snd r:embed="rId13" name="click.wav"/>
            </a:hlinkClick>
            <a:extLst>
              <a:ext uri="{FF2B5EF4-FFF2-40B4-BE49-F238E27FC236}">
                <a16:creationId xmlns:a16="http://schemas.microsoft.com/office/drawing/2014/main" id="{1A782DA1-F53C-A55D-2B83-56446BD67BCF}"/>
              </a:ext>
            </a:extLst>
          </p:cNvPr>
          <p:cNvSpPr/>
          <p:nvPr/>
        </p:nvSpPr>
        <p:spPr>
          <a:xfrm>
            <a:off x="16535400" y="8720695"/>
            <a:ext cx="149373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1" name="_Backsound_Ceria_Aesthetic_No_Copyright_Bright_Whistle✨MP3_128K">
            <a:hlinkClick r:id="" action="ppaction://media"/>
            <a:extLst>
              <a:ext uri="{FF2B5EF4-FFF2-40B4-BE49-F238E27FC236}">
                <a16:creationId xmlns:a16="http://schemas.microsoft.com/office/drawing/2014/main" id="{3EC86934-F413-EB3B-6A86-3B7FCBADA25C}"/>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4325600" y="141982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15678510" y="0"/>
            <a:ext cx="3828533" cy="2157900"/>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41299" flipH="1" flipV="1">
            <a:off x="-1925573" y="652939"/>
            <a:ext cx="4877014" cy="1596114"/>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4448804">
            <a:off x="15578041" y="4880976"/>
            <a:ext cx="1822857" cy="1424107"/>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055049" y="1078950"/>
            <a:ext cx="13821396" cy="8085517"/>
          </a:xfrm>
          <a:prstGeom prst="rect">
            <a:avLst/>
          </a:prstGeom>
        </p:spPr>
      </p:pic>
      <p:sp>
        <p:nvSpPr>
          <p:cNvPr id="6" name="TextBox 6"/>
          <p:cNvSpPr txBox="1"/>
          <p:nvPr/>
        </p:nvSpPr>
        <p:spPr>
          <a:xfrm>
            <a:off x="3766883" y="2588844"/>
            <a:ext cx="10754234" cy="5922647"/>
          </a:xfrm>
          <a:prstGeom prst="rect">
            <a:avLst/>
          </a:prstGeom>
        </p:spPr>
        <p:txBody>
          <a:bodyPr lIns="0" tIns="0" rIns="0" bIns="0" rtlCol="0" anchor="t">
            <a:spAutoFit/>
          </a:bodyPr>
          <a:lstStyle/>
          <a:p>
            <a:pPr algn="just">
              <a:lnSpc>
                <a:spcPts val="5879"/>
              </a:lnSpc>
            </a:pPr>
            <a:r>
              <a:rPr lang="en-US" sz="4199">
                <a:solidFill>
                  <a:srgbClr val="4F3B20"/>
                </a:solidFill>
                <a:latin typeface="Marykate"/>
              </a:rPr>
              <a:t>Norma Agama merupakan peraturan hidup yang diterima sebagai perintah- perintah, larangan - larangan dan ajaran- ajaran yang berasal dari Tuhan dan bersifat mutlak. </a:t>
            </a:r>
          </a:p>
          <a:p>
            <a:pPr algn="just">
              <a:lnSpc>
                <a:spcPts val="5879"/>
              </a:lnSpc>
            </a:pPr>
            <a:r>
              <a:rPr lang="en-US" sz="4199">
                <a:solidFill>
                  <a:srgbClr val="4F3B20"/>
                </a:solidFill>
                <a:latin typeface="Marykate"/>
              </a:rPr>
              <a:t>Pelaksanaan norma Agama ini bersifat otonom yang artinya bebas bagi setiap indovidu sesuai kepercayaan yang diyakininya. Dimana, bagi yang menjalankanya akan mendapatkan pahala, dan sebaliknya jika melanggar akan mendapatkan dosa.</a:t>
            </a:r>
          </a:p>
        </p:txBody>
      </p:sp>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739985">
            <a:off x="258870" y="8734018"/>
            <a:ext cx="1539661" cy="1539661"/>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124095" y="8720696"/>
            <a:ext cx="1539661" cy="1539661"/>
          </a:xfrm>
          <a:prstGeom prst="rect">
            <a:avLst/>
          </a:prstGeom>
        </p:spPr>
      </p:pic>
      <p:sp>
        <p:nvSpPr>
          <p:cNvPr id="9" name="TextBox 9"/>
          <p:cNvSpPr txBox="1"/>
          <p:nvPr/>
        </p:nvSpPr>
        <p:spPr>
          <a:xfrm>
            <a:off x="2055049" y="1489022"/>
            <a:ext cx="13851426" cy="1185546"/>
          </a:xfrm>
          <a:prstGeom prst="rect">
            <a:avLst/>
          </a:prstGeom>
        </p:spPr>
        <p:txBody>
          <a:bodyPr lIns="0" tIns="0" rIns="0" bIns="0" rtlCol="0" anchor="t">
            <a:spAutoFit/>
          </a:bodyPr>
          <a:lstStyle/>
          <a:p>
            <a:pPr algn="ctr">
              <a:lnSpc>
                <a:spcPts val="8320"/>
              </a:lnSpc>
            </a:pPr>
            <a:r>
              <a:rPr lang="en-US" sz="10400">
                <a:solidFill>
                  <a:srgbClr val="4F3B20"/>
                </a:solidFill>
                <a:latin typeface="Marykate"/>
              </a:rPr>
              <a:t>NORMA AGAMA</a:t>
            </a:r>
          </a:p>
        </p:txBody>
      </p:sp>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444461" y="8987971"/>
            <a:ext cx="1299029" cy="1299029"/>
          </a:xfrm>
          <a:prstGeom prst="rect">
            <a:avLst/>
          </a:prstGeom>
        </p:spPr>
      </p:pic>
      <p:sp>
        <p:nvSpPr>
          <p:cNvPr id="11" name="Action Button: Blank 10">
            <a:hlinkClick r:id="" action="ppaction://hlinkshowjump?jump=previousslide" highlightClick="1">
              <a:snd r:embed="rId16" name="click.wav"/>
            </a:hlinkClick>
            <a:extLst>
              <a:ext uri="{FF2B5EF4-FFF2-40B4-BE49-F238E27FC236}">
                <a16:creationId xmlns:a16="http://schemas.microsoft.com/office/drawing/2014/main" id="{A9442F15-E903-0BC2-B62D-2F4663D6F78D}"/>
              </a:ext>
            </a:extLst>
          </p:cNvPr>
          <p:cNvSpPr/>
          <p:nvPr/>
        </p:nvSpPr>
        <p:spPr>
          <a:xfrm>
            <a:off x="228600" y="8720696"/>
            <a:ext cx="1578799"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2" name="Action Button: Blank 11">
            <a:hlinkClick r:id="rId17" action="ppaction://hlinksldjump" highlightClick="1">
              <a:snd r:embed="rId16" name="click.wav"/>
            </a:hlinkClick>
            <a:extLst>
              <a:ext uri="{FF2B5EF4-FFF2-40B4-BE49-F238E27FC236}">
                <a16:creationId xmlns:a16="http://schemas.microsoft.com/office/drawing/2014/main" id="{D4B2F8CA-E83C-40A0-75B9-F6CDA4F454C0}"/>
              </a:ext>
            </a:extLst>
          </p:cNvPr>
          <p:cNvSpPr/>
          <p:nvPr/>
        </p:nvSpPr>
        <p:spPr>
          <a:xfrm>
            <a:off x="8440007" y="8987971"/>
            <a:ext cx="1299029" cy="1299029"/>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3" name="Action Button: Blank 12">
            <a:hlinkClick r:id="" action="ppaction://hlinkshowjump?jump=nextslide" highlightClick="1">
              <a:snd r:embed="rId16" name="click.wav"/>
            </a:hlinkClick>
            <a:extLst>
              <a:ext uri="{FF2B5EF4-FFF2-40B4-BE49-F238E27FC236}">
                <a16:creationId xmlns:a16="http://schemas.microsoft.com/office/drawing/2014/main" id="{68A2AB71-1670-8814-6A97-4688FF4C1EEC}"/>
              </a:ext>
            </a:extLst>
          </p:cNvPr>
          <p:cNvSpPr/>
          <p:nvPr/>
        </p:nvSpPr>
        <p:spPr>
          <a:xfrm>
            <a:off x="16119641" y="8720696"/>
            <a:ext cx="1539661" cy="1539661"/>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4" name="_Backsound_Ceria_Aesthetic_No_Copyright_Bright_Whistle✨MP3_128K">
            <a:hlinkClick r:id="" action="ppaction://media"/>
            <a:extLst>
              <a:ext uri="{FF2B5EF4-FFF2-40B4-BE49-F238E27FC236}">
                <a16:creationId xmlns:a16="http://schemas.microsoft.com/office/drawing/2014/main" id="{554571FC-389A-10A6-D921-AFFEA9D6F2B3}"/>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8839200" y="48387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839" r="26994"/>
          <a:stretch>
            <a:fillRect/>
          </a:stretch>
        </p:blipFill>
        <p:spPr>
          <a:xfrm rot="-5400000">
            <a:off x="5503229" y="-2888461"/>
            <a:ext cx="7687192" cy="15521514"/>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flipV="1">
            <a:off x="15225996" y="-1028700"/>
            <a:ext cx="3763172" cy="4114800"/>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0" y="0"/>
            <a:ext cx="3828870" cy="2677604"/>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777306">
            <a:off x="-2368218" y="4771794"/>
            <a:ext cx="2985100" cy="4114800"/>
          </a:xfrm>
          <a:prstGeom prst="rect">
            <a:avLst/>
          </a:prstGeom>
        </p:spPr>
      </p:pic>
      <p:pic>
        <p:nvPicPr>
          <p:cNvPr id="6" name="Picture 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78007" y="3086100"/>
            <a:ext cx="5701725" cy="5546224"/>
          </a:xfrm>
          <a:prstGeom prst="rect">
            <a:avLst/>
          </a:prstGeom>
        </p:spPr>
      </p:pic>
      <p:pic>
        <p:nvPicPr>
          <p:cNvPr id="7" name="Picture 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606250" y="3086100"/>
            <a:ext cx="5659451" cy="5505102"/>
          </a:xfrm>
          <a:prstGeom prst="rect">
            <a:avLst/>
          </a:prstGeom>
        </p:spPr>
      </p:pic>
      <p:pic>
        <p:nvPicPr>
          <p:cNvPr id="8" name="Picture 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265701" y="3044266"/>
            <a:ext cx="5519774" cy="5369235"/>
          </a:xfrm>
          <a:prstGeom prst="rect">
            <a:avLst/>
          </a:prstGeom>
        </p:spPr>
      </p:pic>
      <p:pic>
        <p:nvPicPr>
          <p:cNvPr id="9" name="Picture 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705505" y="4179655"/>
            <a:ext cx="2262445" cy="3714462"/>
          </a:xfrm>
          <a:prstGeom prst="rect">
            <a:avLst/>
          </a:prstGeom>
        </p:spPr>
      </p:pic>
      <p:pic>
        <p:nvPicPr>
          <p:cNvPr id="10" name="Picture 10"/>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8428288" y="3713317"/>
            <a:ext cx="2088859" cy="4031132"/>
          </a:xfrm>
          <a:prstGeom prst="rect">
            <a:avLst/>
          </a:prstGeom>
        </p:spPr>
      </p:pic>
      <p:pic>
        <p:nvPicPr>
          <p:cNvPr id="11" name="Picture 11"/>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901779" y="3629649"/>
            <a:ext cx="2648435" cy="4114800"/>
          </a:xfrm>
          <a:prstGeom prst="rect">
            <a:avLst/>
          </a:prstGeom>
        </p:spPr>
      </p:pic>
      <p:sp>
        <p:nvSpPr>
          <p:cNvPr id="12" name="TextBox 12"/>
          <p:cNvSpPr txBox="1"/>
          <p:nvPr/>
        </p:nvSpPr>
        <p:spPr>
          <a:xfrm>
            <a:off x="2867782" y="1599908"/>
            <a:ext cx="12552435" cy="1195071"/>
          </a:xfrm>
          <a:prstGeom prst="rect">
            <a:avLst/>
          </a:prstGeom>
        </p:spPr>
        <p:txBody>
          <a:bodyPr lIns="0" tIns="0" rIns="0" bIns="0" rtlCol="0" anchor="t">
            <a:spAutoFit/>
          </a:bodyPr>
          <a:lstStyle/>
          <a:p>
            <a:pPr algn="ctr">
              <a:lnSpc>
                <a:spcPts val="8320"/>
              </a:lnSpc>
            </a:pPr>
            <a:r>
              <a:rPr lang="en-US" sz="10400">
                <a:solidFill>
                  <a:srgbClr val="4F3B20"/>
                </a:solidFill>
                <a:latin typeface="Londrina Solid Regular"/>
              </a:rPr>
              <a:t>NORMA KESOPANAN</a:t>
            </a:r>
          </a:p>
        </p:txBody>
      </p:sp>
      <p:pic>
        <p:nvPicPr>
          <p:cNvPr id="13" name="Picture 13"/>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rot="-10739985">
            <a:off x="208177" y="8604524"/>
            <a:ext cx="1539661" cy="1539661"/>
          </a:xfrm>
          <a:prstGeom prst="rect">
            <a:avLst/>
          </a:prstGeom>
        </p:spPr>
      </p:pic>
      <p:pic>
        <p:nvPicPr>
          <p:cNvPr id="14" name="Picture 14"/>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6337752" y="8747339"/>
            <a:ext cx="1539661" cy="1539661"/>
          </a:xfrm>
          <a:prstGeom prst="rect">
            <a:avLst/>
          </a:prstGeom>
        </p:spPr>
      </p:pic>
      <p:pic>
        <p:nvPicPr>
          <p:cNvPr id="15" name="Picture 15"/>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8760340" y="8715892"/>
            <a:ext cx="1414971" cy="1414971"/>
          </a:xfrm>
          <a:prstGeom prst="rect">
            <a:avLst/>
          </a:prstGeom>
        </p:spPr>
      </p:pic>
      <p:sp>
        <p:nvSpPr>
          <p:cNvPr id="16" name="Action Button: Blank 15">
            <a:hlinkClick r:id="" action="ppaction://hlinkshowjump?jump=previousslide" highlightClick="1">
              <a:snd r:embed="rId28" name="click.wav"/>
            </a:hlinkClick>
            <a:extLst>
              <a:ext uri="{FF2B5EF4-FFF2-40B4-BE49-F238E27FC236}">
                <a16:creationId xmlns:a16="http://schemas.microsoft.com/office/drawing/2014/main" id="{A96621CF-F54F-F4CA-E400-0A04EDDBF718}"/>
              </a:ext>
            </a:extLst>
          </p:cNvPr>
          <p:cNvSpPr/>
          <p:nvPr/>
        </p:nvSpPr>
        <p:spPr>
          <a:xfrm>
            <a:off x="0" y="8591202"/>
            <a:ext cx="1828069" cy="160296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7" name="Action Button: Blank 16">
            <a:hlinkClick r:id="rId29" action="ppaction://hlinksldjump" highlightClick="1">
              <a:snd r:embed="rId28" name="click.wav"/>
            </a:hlinkClick>
            <a:extLst>
              <a:ext uri="{FF2B5EF4-FFF2-40B4-BE49-F238E27FC236}">
                <a16:creationId xmlns:a16="http://schemas.microsoft.com/office/drawing/2014/main" id="{8F595330-948C-1472-0891-674B057B7C22}"/>
              </a:ext>
            </a:extLst>
          </p:cNvPr>
          <p:cNvSpPr/>
          <p:nvPr/>
        </p:nvSpPr>
        <p:spPr>
          <a:xfrm>
            <a:off x="8760340" y="8729214"/>
            <a:ext cx="1539661" cy="1464955"/>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sp>
        <p:nvSpPr>
          <p:cNvPr id="18" name="Action Button: Blank 17">
            <a:hlinkClick r:id="" action="ppaction://hlinkshowjump?jump=nextslide" highlightClick="1">
              <a:snd r:embed="rId28" name="click.wav"/>
            </a:hlinkClick>
            <a:extLst>
              <a:ext uri="{FF2B5EF4-FFF2-40B4-BE49-F238E27FC236}">
                <a16:creationId xmlns:a16="http://schemas.microsoft.com/office/drawing/2014/main" id="{D48669F2-B452-ECB2-7ACE-B6D19FCE9712}"/>
              </a:ext>
            </a:extLst>
          </p:cNvPr>
          <p:cNvSpPr/>
          <p:nvPr/>
        </p:nvSpPr>
        <p:spPr>
          <a:xfrm>
            <a:off x="16270843" y="8729214"/>
            <a:ext cx="1606570" cy="1602967"/>
          </a:xfrm>
          <a:prstGeom prst="actionButtonBlank">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D"/>
          </a:p>
        </p:txBody>
      </p:sp>
      <p:pic>
        <p:nvPicPr>
          <p:cNvPr id="19" name="_Backsound_Ceria_Aesthetic_No_Copyright_Bright_Whistle✨MP3_128K">
            <a:hlinkClick r:id="" action="ppaction://media"/>
            <a:extLst>
              <a:ext uri="{FF2B5EF4-FFF2-40B4-BE49-F238E27FC236}">
                <a16:creationId xmlns:a16="http://schemas.microsoft.com/office/drawing/2014/main" id="{888F9293-5000-6202-5647-CB7F76B368AF}"/>
              </a:ext>
            </a:extLst>
          </p:cNvPr>
          <p:cNvPicPr>
            <a:picLocks noChangeAspect="1"/>
          </p:cNvPicPr>
          <p:nvPr>
            <a:audioFile r:link="rId2"/>
            <p:extLst>
              <p:ext uri="{DAA4B4D4-6D71-4841-9C94-3DE7FCFB9230}">
                <p14:media xmlns:p14="http://schemas.microsoft.com/office/powerpoint/2010/main" r:embed="rId1"/>
              </p:ext>
            </p:extLst>
          </p:nvPr>
        </p:nvPicPr>
        <p:blipFill>
          <a:blip r:embed="rId30"/>
          <a:stretch>
            <a:fillRect/>
          </a:stretch>
        </p:blipFill>
        <p:spPr>
          <a:xfrm>
            <a:off x="8839200" y="48387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97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423</Words>
  <Application>Microsoft Office PowerPoint</Application>
  <PresentationFormat>Custom</PresentationFormat>
  <Paragraphs>61</Paragraphs>
  <Slides>20</Slides>
  <Notes>0</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Marykate</vt:lpstr>
      <vt:lpstr>Marykate Bold</vt:lpstr>
      <vt:lpstr>Londrina Solid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Pastel Handwritten Book Report Education - Presentation Template</dc:title>
  <cp:lastModifiedBy>elmaputri0@gmail.com</cp:lastModifiedBy>
  <cp:revision>6</cp:revision>
  <dcterms:created xsi:type="dcterms:W3CDTF">2006-08-16T00:00:00Z</dcterms:created>
  <dcterms:modified xsi:type="dcterms:W3CDTF">2022-12-15T10:54:42Z</dcterms:modified>
  <dc:identifier>DAFUnCNSzd0</dc:identifier>
</cp:coreProperties>
</file>